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147472311" r:id="rId2"/>
    <p:sldId id="2147472323" r:id="rId3"/>
    <p:sldId id="2147472312" r:id="rId4"/>
    <p:sldId id="2147472314" r:id="rId5"/>
    <p:sldId id="2147472313" r:id="rId6"/>
    <p:sldId id="2147472315" r:id="rId7"/>
    <p:sldId id="2147472316" r:id="rId8"/>
    <p:sldId id="2147472317" r:id="rId9"/>
    <p:sldId id="2147472318" r:id="rId10"/>
    <p:sldId id="2147472321" r:id="rId11"/>
    <p:sldId id="2147472322" r:id="rId12"/>
    <p:sldId id="2147472250" r:id="rId13"/>
    <p:sldId id="2147472320" r:id="rId14"/>
    <p:sldId id="214747231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883E00-11FB-2914-25B8-B9BD3FF531EA}" name="Ignacio De Calonje" initials="IDC" userId="S::idecalonje@ifc.org::dd81bf7c-5e9e-4a05-a198-e595e4ed9d7b" providerId="AD"/>
  <p188:author id="{40A65A02-8B2B-67B5-5408-895136B731E1}" name="Jehison Aaron Hernandez Mujica" initials="JM" userId="S::jhernandezmujica@worldbank.org::885228e3-4f46-4a69-8576-7040f1fb7b01" providerId="AD"/>
  <p188:author id="{582EE862-A6A2-581D-60EE-50A44FC25972}" name="Silvia Carolina Lopez Rocha" initials="SCLR" userId="S::slopezrocha@worldbank.org::868ba322-6991-4793-847a-eda8895a262d" providerId="AD"/>
  <p188:author id="{6F1193BA-7D1D-A775-76D3-E8742F29ABF3}" name="R. Balaji" initials="RB" userId="S::rbalaji@ifc.org::2bb53862-2f62-446f-bdbe-eed60542ea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58"/>
    <a:srgbClr val="BAEC79"/>
    <a:srgbClr val="1E63AB"/>
    <a:srgbClr val="76C743"/>
    <a:srgbClr val="3EA8F4"/>
    <a:srgbClr val="44B84A"/>
    <a:srgbClr val="00D2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110C8-A0A9-4462-83B2-A249EF0670CA}" v="438" dt="2025-06-24T21:55:54.428"/>
    <p1510:client id="{54B1229D-196D-04AB-3A9A-49E175A4B47F}" v="1" dt="2025-06-24T21:37:03.568"/>
    <p1510:client id="{7412B8DB-81F1-B538-BFCE-07ABD179BF51}" v="171" dt="2025-06-24T21:32:57.148"/>
    <p1510:client id="{FCBC57C1-6827-4BD4-A479-C63C813936CD}" v="3" dt="2025-06-24T21:24:43.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26" Type="http://schemas.openxmlformats.org/officeDocument/2006/relationships/customXml" Target="../customXml/item3.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arolina Lopez Rocha" userId="868ba322-6991-4793-847a-eda8895a262d" providerId="ADAL" clId="{FCBC57C1-6827-4BD4-A479-C63C813936CD}"/>
    <pc:docChg chg="custSel addSld modSld sldOrd">
      <pc:chgData name="Silvia Carolina Lopez Rocha" userId="868ba322-6991-4793-847a-eda8895a262d" providerId="ADAL" clId="{FCBC57C1-6827-4BD4-A479-C63C813936CD}" dt="2025-06-25T13:56:08.450" v="12"/>
      <pc:docMkLst>
        <pc:docMk/>
      </pc:docMkLst>
      <pc:sldChg chg="ord">
        <pc:chgData name="Silvia Carolina Lopez Rocha" userId="868ba322-6991-4793-847a-eda8895a262d" providerId="ADAL" clId="{FCBC57C1-6827-4BD4-A479-C63C813936CD}" dt="2025-06-25T13:55:17.792" v="6"/>
        <pc:sldMkLst>
          <pc:docMk/>
          <pc:sldMk cId="2523813515" sldId="2147472250"/>
        </pc:sldMkLst>
      </pc:sldChg>
      <pc:sldChg chg="delSp modSp mod modNotesTx">
        <pc:chgData name="Silvia Carolina Lopez Rocha" userId="868ba322-6991-4793-847a-eda8895a262d" providerId="ADAL" clId="{FCBC57C1-6827-4BD4-A479-C63C813936CD}" dt="2025-06-24T21:00:24.139" v="2"/>
        <pc:sldMkLst>
          <pc:docMk/>
          <pc:sldMk cId="300800382" sldId="2147472313"/>
        </pc:sldMkLst>
        <pc:spChg chg="del mod">
          <ac:chgData name="Silvia Carolina Lopez Rocha" userId="868ba322-6991-4793-847a-eda8895a262d" providerId="ADAL" clId="{FCBC57C1-6827-4BD4-A479-C63C813936CD}" dt="2025-06-24T21:00:08.814" v="1" actId="478"/>
          <ac:spMkLst>
            <pc:docMk/>
            <pc:sldMk cId="300800382" sldId="2147472313"/>
            <ac:spMk id="2" creationId="{9A10C695-FFFA-715D-D0DA-0B084FBB09CE}"/>
          </ac:spMkLst>
        </pc:spChg>
      </pc:sldChg>
      <pc:sldChg chg="addSp modSp">
        <pc:chgData name="Silvia Carolina Lopez Rocha" userId="868ba322-6991-4793-847a-eda8895a262d" providerId="ADAL" clId="{FCBC57C1-6827-4BD4-A479-C63C813936CD}" dt="2025-06-24T21:01:18.413" v="3"/>
        <pc:sldMkLst>
          <pc:docMk/>
          <pc:sldMk cId="847345484" sldId="2147472317"/>
        </pc:sldMkLst>
        <pc:spChg chg="add mod">
          <ac:chgData name="Silvia Carolina Lopez Rocha" userId="868ba322-6991-4793-847a-eda8895a262d" providerId="ADAL" clId="{FCBC57C1-6827-4BD4-A479-C63C813936CD}" dt="2025-06-24T21:01:18.413" v="3"/>
          <ac:spMkLst>
            <pc:docMk/>
            <pc:sldMk cId="847345484" sldId="2147472317"/>
            <ac:spMk id="6" creationId="{8F3268C8-02F5-5043-28E1-99A527ED47E4}"/>
          </ac:spMkLst>
        </pc:spChg>
        <pc:picChg chg="add mod">
          <ac:chgData name="Silvia Carolina Lopez Rocha" userId="868ba322-6991-4793-847a-eda8895a262d" providerId="ADAL" clId="{FCBC57C1-6827-4BD4-A479-C63C813936CD}" dt="2025-06-24T21:01:18.413" v="3"/>
          <ac:picMkLst>
            <pc:docMk/>
            <pc:sldMk cId="847345484" sldId="2147472317"/>
            <ac:picMk id="4" creationId="{09037D26-8153-1084-F4CA-DB2BC1345147}"/>
          </ac:picMkLst>
        </pc:picChg>
      </pc:sldChg>
      <pc:sldChg chg="ord">
        <pc:chgData name="Silvia Carolina Lopez Rocha" userId="868ba322-6991-4793-847a-eda8895a262d" providerId="ADAL" clId="{FCBC57C1-6827-4BD4-A479-C63C813936CD}" dt="2025-06-25T13:56:05.803" v="10"/>
        <pc:sldMkLst>
          <pc:docMk/>
          <pc:sldMk cId="4006476679" sldId="2147472320"/>
        </pc:sldMkLst>
      </pc:sldChg>
      <pc:sldChg chg="ord">
        <pc:chgData name="Silvia Carolina Lopez Rocha" userId="868ba322-6991-4793-847a-eda8895a262d" providerId="ADAL" clId="{FCBC57C1-6827-4BD4-A479-C63C813936CD}" dt="2025-06-25T13:55:55.955" v="8"/>
        <pc:sldMkLst>
          <pc:docMk/>
          <pc:sldMk cId="2728283229" sldId="2147472321"/>
        </pc:sldMkLst>
      </pc:sldChg>
      <pc:sldChg chg="add ord">
        <pc:chgData name="Silvia Carolina Lopez Rocha" userId="868ba322-6991-4793-847a-eda8895a262d" providerId="ADAL" clId="{FCBC57C1-6827-4BD4-A479-C63C813936CD}" dt="2025-06-25T13:56:08.450" v="12"/>
        <pc:sldMkLst>
          <pc:docMk/>
          <pc:sldMk cId="3958210628" sldId="2147472322"/>
        </pc:sldMkLst>
      </pc:sldChg>
    </pc:docChg>
  </pc:docChgLst>
  <pc:docChgLst>
    <pc:chgData name="Jehison Aaron Hernandez Mujica" userId="S::jhernandezmujica@worldbank.org::885228e3-4f46-4a69-8576-7040f1fb7b01" providerId="AD" clId="Web-{7412B8DB-81F1-B538-BFCE-07ABD179BF51}"/>
    <pc:docChg chg="mod addSld modSld">
      <pc:chgData name="Jehison Aaron Hernandez Mujica" userId="S::jhernandezmujica@worldbank.org::885228e3-4f46-4a69-8576-7040f1fb7b01" providerId="AD" clId="Web-{7412B8DB-81F1-B538-BFCE-07ABD179BF51}" dt="2025-06-24T21:32:57.148" v="114"/>
      <pc:docMkLst>
        <pc:docMk/>
      </pc:docMkLst>
      <pc:sldChg chg="addSp modSp">
        <pc:chgData name="Jehison Aaron Hernandez Mujica" userId="S::jhernandezmujica@worldbank.org::885228e3-4f46-4a69-8576-7040f1fb7b01" providerId="AD" clId="Web-{7412B8DB-81F1-B538-BFCE-07ABD179BF51}" dt="2025-06-24T21:27:11.624" v="113" actId="14100"/>
        <pc:sldMkLst>
          <pc:docMk/>
          <pc:sldMk cId="2523813515" sldId="2147472250"/>
        </pc:sldMkLst>
        <pc:spChg chg="mod">
          <ac:chgData name="Jehison Aaron Hernandez Mujica" userId="S::jhernandezmujica@worldbank.org::885228e3-4f46-4a69-8576-7040f1fb7b01" providerId="AD" clId="Web-{7412B8DB-81F1-B538-BFCE-07ABD179BF51}" dt="2025-06-24T21:27:11.624" v="113" actId="14100"/>
          <ac:spMkLst>
            <pc:docMk/>
            <pc:sldMk cId="2523813515" sldId="2147472250"/>
            <ac:spMk id="4" creationId="{AF948BC0-1584-C776-6EA7-F7BF4D42E41A}"/>
          </ac:spMkLst>
        </pc:spChg>
        <pc:spChg chg="mod">
          <ac:chgData name="Jehison Aaron Hernandez Mujica" userId="S::jhernandezmujica@worldbank.org::885228e3-4f46-4a69-8576-7040f1fb7b01" providerId="AD" clId="Web-{7412B8DB-81F1-B538-BFCE-07ABD179BF51}" dt="2025-06-24T21:22:39.634" v="60" actId="1076"/>
          <ac:spMkLst>
            <pc:docMk/>
            <pc:sldMk cId="2523813515" sldId="2147472250"/>
            <ac:spMk id="5" creationId="{27BF5385-EA01-73A6-737D-83D18C0D698C}"/>
          </ac:spMkLst>
        </pc:spChg>
        <pc:spChg chg="mod">
          <ac:chgData name="Jehison Aaron Hernandez Mujica" userId="S::jhernandezmujica@worldbank.org::885228e3-4f46-4a69-8576-7040f1fb7b01" providerId="AD" clId="Web-{7412B8DB-81F1-B538-BFCE-07ABD179BF51}" dt="2025-06-24T21:22:39.696" v="65" actId="1076"/>
          <ac:spMkLst>
            <pc:docMk/>
            <pc:sldMk cId="2523813515" sldId="2147472250"/>
            <ac:spMk id="10" creationId="{006EFBEB-16BC-9B92-30B4-4AF720697567}"/>
          </ac:spMkLst>
        </pc:spChg>
        <pc:spChg chg="add mod">
          <ac:chgData name="Jehison Aaron Hernandez Mujica" userId="S::jhernandezmujica@worldbank.org::885228e3-4f46-4a69-8576-7040f1fb7b01" providerId="AD" clId="Web-{7412B8DB-81F1-B538-BFCE-07ABD179BF51}" dt="2025-06-24T21:24:45.527" v="106" actId="1076"/>
          <ac:spMkLst>
            <pc:docMk/>
            <pc:sldMk cId="2523813515" sldId="2147472250"/>
            <ac:spMk id="13" creationId="{13C5C7A0-1C78-8DB0-F582-9FF033A39601}"/>
          </ac:spMkLst>
        </pc:spChg>
        <pc:grpChg chg="mod">
          <ac:chgData name="Jehison Aaron Hernandez Mujica" userId="S::jhernandezmujica@worldbank.org::885228e3-4f46-4a69-8576-7040f1fb7b01" providerId="AD" clId="Web-{7412B8DB-81F1-B538-BFCE-07ABD179BF51}" dt="2025-06-24T21:23:20.229" v="71" actId="1076"/>
          <ac:grpSpMkLst>
            <pc:docMk/>
            <pc:sldMk cId="2523813515" sldId="2147472250"/>
            <ac:grpSpMk id="32" creationId="{B7934932-815E-D417-E27D-63AE8D54531E}"/>
          </ac:grpSpMkLst>
        </pc:grpChg>
        <pc:picChg chg="mod">
          <ac:chgData name="Jehison Aaron Hernandez Mujica" userId="S::jhernandezmujica@worldbank.org::885228e3-4f46-4a69-8576-7040f1fb7b01" providerId="AD" clId="Web-{7412B8DB-81F1-B538-BFCE-07ABD179BF51}" dt="2025-06-24T21:22:39.618" v="58" actId="1076"/>
          <ac:picMkLst>
            <pc:docMk/>
            <pc:sldMk cId="2523813515" sldId="2147472250"/>
            <ac:picMk id="2" creationId="{F2D813CA-285B-F931-FC13-6028A1A65960}"/>
          </ac:picMkLst>
        </pc:picChg>
        <pc:picChg chg="mod">
          <ac:chgData name="Jehison Aaron Hernandez Mujica" userId="S::jhernandezmujica@worldbank.org::885228e3-4f46-4a69-8576-7040f1fb7b01" providerId="AD" clId="Web-{7412B8DB-81F1-B538-BFCE-07ABD179BF51}" dt="2025-06-24T21:22:39.634" v="59" actId="1076"/>
          <ac:picMkLst>
            <pc:docMk/>
            <pc:sldMk cId="2523813515" sldId="2147472250"/>
            <ac:picMk id="3" creationId="{649A8F62-FE5B-E729-A59E-A4DCC14DF9D9}"/>
          </ac:picMkLst>
        </pc:picChg>
        <pc:picChg chg="mod">
          <ac:chgData name="Jehison Aaron Hernandez Mujica" userId="S::jhernandezmujica@worldbank.org::885228e3-4f46-4a69-8576-7040f1fb7b01" providerId="AD" clId="Web-{7412B8DB-81F1-B538-BFCE-07ABD179BF51}" dt="2025-06-24T21:22:39.650" v="61" actId="1076"/>
          <ac:picMkLst>
            <pc:docMk/>
            <pc:sldMk cId="2523813515" sldId="2147472250"/>
            <ac:picMk id="6" creationId="{3A62DB75-BD41-A673-C477-A85884242003}"/>
          </ac:picMkLst>
        </pc:picChg>
        <pc:picChg chg="mod">
          <ac:chgData name="Jehison Aaron Hernandez Mujica" userId="S::jhernandezmujica@worldbank.org::885228e3-4f46-4a69-8576-7040f1fb7b01" providerId="AD" clId="Web-{7412B8DB-81F1-B538-BFCE-07ABD179BF51}" dt="2025-06-24T21:22:39.665" v="62" actId="1076"/>
          <ac:picMkLst>
            <pc:docMk/>
            <pc:sldMk cId="2523813515" sldId="2147472250"/>
            <ac:picMk id="7" creationId="{C12572BD-3E79-E93D-569C-0BE9ED82C5ED}"/>
          </ac:picMkLst>
        </pc:picChg>
        <pc:picChg chg="mod">
          <ac:chgData name="Jehison Aaron Hernandez Mujica" userId="S::jhernandezmujica@worldbank.org::885228e3-4f46-4a69-8576-7040f1fb7b01" providerId="AD" clId="Web-{7412B8DB-81F1-B538-BFCE-07ABD179BF51}" dt="2025-06-24T21:22:39.681" v="63" actId="1076"/>
          <ac:picMkLst>
            <pc:docMk/>
            <pc:sldMk cId="2523813515" sldId="2147472250"/>
            <ac:picMk id="8" creationId="{A8861CA8-44BC-0168-0401-61E215A7FED8}"/>
          </ac:picMkLst>
        </pc:picChg>
        <pc:picChg chg="mod">
          <ac:chgData name="Jehison Aaron Hernandez Mujica" userId="S::jhernandezmujica@worldbank.org::885228e3-4f46-4a69-8576-7040f1fb7b01" providerId="AD" clId="Web-{7412B8DB-81F1-B538-BFCE-07ABD179BF51}" dt="2025-06-24T21:22:39.681" v="64" actId="1076"/>
          <ac:picMkLst>
            <pc:docMk/>
            <pc:sldMk cId="2523813515" sldId="2147472250"/>
            <ac:picMk id="9" creationId="{53D58B68-0E8A-1916-8076-E553CD1C911A}"/>
          </ac:picMkLst>
        </pc:picChg>
        <pc:picChg chg="add mod">
          <ac:chgData name="Jehison Aaron Hernandez Mujica" userId="S::jhernandezmujica@worldbank.org::885228e3-4f46-4a69-8576-7040f1fb7b01" providerId="AD" clId="Web-{7412B8DB-81F1-B538-BFCE-07ABD179BF51}" dt="2025-06-24T21:24:45.527" v="105" actId="1076"/>
          <ac:picMkLst>
            <pc:docMk/>
            <pc:sldMk cId="2523813515" sldId="2147472250"/>
            <ac:picMk id="12" creationId="{A1C2B56C-683D-3223-9005-12F2E50BB35C}"/>
          </ac:picMkLst>
        </pc:picChg>
        <pc:picChg chg="mod">
          <ac:chgData name="Jehison Aaron Hernandez Mujica" userId="S::jhernandezmujica@worldbank.org::885228e3-4f46-4a69-8576-7040f1fb7b01" providerId="AD" clId="Web-{7412B8DB-81F1-B538-BFCE-07ABD179BF51}" dt="2025-06-24T21:22:39.712" v="67" actId="1076"/>
          <ac:picMkLst>
            <pc:docMk/>
            <pc:sldMk cId="2523813515" sldId="2147472250"/>
            <ac:picMk id="17" creationId="{D9B6A8EA-B085-A1A3-F10A-4330F6F00DD6}"/>
          </ac:picMkLst>
        </pc:picChg>
        <pc:cxnChg chg="mod">
          <ac:chgData name="Jehison Aaron Hernandez Mujica" userId="S::jhernandezmujica@worldbank.org::885228e3-4f46-4a69-8576-7040f1fb7b01" providerId="AD" clId="Web-{7412B8DB-81F1-B538-BFCE-07ABD179BF51}" dt="2025-06-24T21:22:39.696" v="66" actId="1076"/>
          <ac:cxnSpMkLst>
            <pc:docMk/>
            <pc:sldMk cId="2523813515" sldId="2147472250"/>
            <ac:cxnSpMk id="11" creationId="{8657D6F4-87D5-C6C4-7777-4CA22AEFF615}"/>
          </ac:cxnSpMkLst>
        </pc:cxnChg>
      </pc:sldChg>
      <pc:sldChg chg="modSp">
        <pc:chgData name="Jehison Aaron Hernandez Mujica" userId="S::jhernandezmujica@worldbank.org::885228e3-4f46-4a69-8576-7040f1fb7b01" providerId="AD" clId="Web-{7412B8DB-81F1-B538-BFCE-07ABD179BF51}" dt="2025-06-24T21:15:09.389" v="6"/>
        <pc:sldMkLst>
          <pc:docMk/>
          <pc:sldMk cId="2104729545" sldId="2147472312"/>
        </pc:sldMkLst>
        <pc:picChg chg="mod">
          <ac:chgData name="Jehison Aaron Hernandez Mujica" userId="S::jhernandezmujica@worldbank.org::885228e3-4f46-4a69-8576-7040f1fb7b01" providerId="AD" clId="Web-{7412B8DB-81F1-B538-BFCE-07ABD179BF51}" dt="2025-06-24T21:15:09.389" v="6"/>
          <ac:picMkLst>
            <pc:docMk/>
            <pc:sldMk cId="2104729545" sldId="2147472312"/>
            <ac:picMk id="9" creationId="{E8829FE8-9658-33DA-8415-2DD816273747}"/>
          </ac:picMkLst>
        </pc:picChg>
      </pc:sldChg>
      <pc:sldChg chg="modSp">
        <pc:chgData name="Jehison Aaron Hernandez Mujica" userId="S::jhernandezmujica@worldbank.org::885228e3-4f46-4a69-8576-7040f1fb7b01" providerId="AD" clId="Web-{7412B8DB-81F1-B538-BFCE-07ABD179BF51}" dt="2025-06-24T21:17:27.236" v="52" actId="1076"/>
        <pc:sldMkLst>
          <pc:docMk/>
          <pc:sldMk cId="847345484" sldId="2147472317"/>
        </pc:sldMkLst>
        <pc:spChg chg="mod">
          <ac:chgData name="Jehison Aaron Hernandez Mujica" userId="S::jhernandezmujica@worldbank.org::885228e3-4f46-4a69-8576-7040f1fb7b01" providerId="AD" clId="Web-{7412B8DB-81F1-B538-BFCE-07ABD179BF51}" dt="2025-06-24T21:17:20.111" v="51" actId="20577"/>
          <ac:spMkLst>
            <pc:docMk/>
            <pc:sldMk cId="847345484" sldId="2147472317"/>
            <ac:spMk id="6" creationId="{8F3268C8-02F5-5043-28E1-99A527ED47E4}"/>
          </ac:spMkLst>
        </pc:spChg>
        <pc:spChg chg="mod">
          <ac:chgData name="Jehison Aaron Hernandez Mujica" userId="S::jhernandezmujica@worldbank.org::885228e3-4f46-4a69-8576-7040f1fb7b01" providerId="AD" clId="Web-{7412B8DB-81F1-B538-BFCE-07ABD179BF51}" dt="2025-06-24T21:16:53.251" v="24" actId="1076"/>
          <ac:spMkLst>
            <pc:docMk/>
            <pc:sldMk cId="847345484" sldId="2147472317"/>
            <ac:spMk id="15" creationId="{95E1ED1F-A405-7FE8-72FC-CA455C91E163}"/>
          </ac:spMkLst>
        </pc:spChg>
        <pc:spChg chg="mod">
          <ac:chgData name="Jehison Aaron Hernandez Mujica" userId="S::jhernandezmujica@worldbank.org::885228e3-4f46-4a69-8576-7040f1fb7b01" providerId="AD" clId="Web-{7412B8DB-81F1-B538-BFCE-07ABD179BF51}" dt="2025-06-24T21:16:04.500" v="13" actId="20577"/>
          <ac:spMkLst>
            <pc:docMk/>
            <pc:sldMk cId="847345484" sldId="2147472317"/>
            <ac:spMk id="17" creationId="{10FFB45A-BB64-2A97-D477-6A80A39B3B06}"/>
          </ac:spMkLst>
        </pc:spChg>
        <pc:picChg chg="mod">
          <ac:chgData name="Jehison Aaron Hernandez Mujica" userId="S::jhernandezmujica@worldbank.org::885228e3-4f46-4a69-8576-7040f1fb7b01" providerId="AD" clId="Web-{7412B8DB-81F1-B538-BFCE-07ABD179BF51}" dt="2025-06-24T21:17:08.861" v="28" actId="1076"/>
          <ac:picMkLst>
            <pc:docMk/>
            <pc:sldMk cId="847345484" sldId="2147472317"/>
            <ac:picMk id="4" creationId="{09037D26-8153-1084-F4CA-DB2BC1345147}"/>
          </ac:picMkLst>
        </pc:picChg>
        <pc:picChg chg="mod">
          <ac:chgData name="Jehison Aaron Hernandez Mujica" userId="S::jhernandezmujica@worldbank.org::885228e3-4f46-4a69-8576-7040f1fb7b01" providerId="AD" clId="Web-{7412B8DB-81F1-B538-BFCE-07ABD179BF51}" dt="2025-06-24T21:16:53.220" v="22" actId="1076"/>
          <ac:picMkLst>
            <pc:docMk/>
            <pc:sldMk cId="847345484" sldId="2147472317"/>
            <ac:picMk id="5" creationId="{34BED364-0D6F-5C0C-7485-5390BF069C6B}"/>
          </ac:picMkLst>
        </pc:picChg>
        <pc:picChg chg="mod">
          <ac:chgData name="Jehison Aaron Hernandez Mujica" userId="S::jhernandezmujica@worldbank.org::885228e3-4f46-4a69-8576-7040f1fb7b01" providerId="AD" clId="Web-{7412B8DB-81F1-B538-BFCE-07ABD179BF51}" dt="2025-06-24T21:16:53.235" v="23" actId="1076"/>
          <ac:picMkLst>
            <pc:docMk/>
            <pc:sldMk cId="847345484" sldId="2147472317"/>
            <ac:picMk id="7" creationId="{E0251354-5615-667D-5FAB-C52B68F9F535}"/>
          </ac:picMkLst>
        </pc:picChg>
        <pc:picChg chg="mod">
          <ac:chgData name="Jehison Aaron Hernandez Mujica" userId="S::jhernandezmujica@worldbank.org::885228e3-4f46-4a69-8576-7040f1fb7b01" providerId="AD" clId="Web-{7412B8DB-81F1-B538-BFCE-07ABD179BF51}" dt="2025-06-24T21:16:01.250" v="8" actId="1076"/>
          <ac:picMkLst>
            <pc:docMk/>
            <pc:sldMk cId="847345484" sldId="2147472317"/>
            <ac:picMk id="14" creationId="{071C8A4D-D392-526E-4C70-9EACE4374564}"/>
          </ac:picMkLst>
        </pc:picChg>
        <pc:cxnChg chg="mod">
          <ac:chgData name="Jehison Aaron Hernandez Mujica" userId="S::jhernandezmujica@worldbank.org::885228e3-4f46-4a69-8576-7040f1fb7b01" providerId="AD" clId="Web-{7412B8DB-81F1-B538-BFCE-07ABD179BF51}" dt="2025-06-24T21:17:27.236" v="52" actId="1076"/>
          <ac:cxnSpMkLst>
            <pc:docMk/>
            <pc:sldMk cId="847345484" sldId="2147472317"/>
            <ac:cxnSpMk id="9" creationId="{5D265529-C5A8-B8FB-9891-F11910CFE283}"/>
          </ac:cxnSpMkLst>
        </pc:cxnChg>
      </pc:sldChg>
      <pc:sldChg chg="modSp add">
        <pc:chgData name="Jehison Aaron Hernandez Mujica" userId="S::jhernandezmujica@worldbank.org::885228e3-4f46-4a69-8576-7040f1fb7b01" providerId="AD" clId="Web-{7412B8DB-81F1-B538-BFCE-07ABD179BF51}" dt="2025-06-24T21:12:49.949" v="5" actId="14100"/>
        <pc:sldMkLst>
          <pc:docMk/>
          <pc:sldMk cId="1846685234" sldId="2147472323"/>
        </pc:sldMkLst>
        <pc:spChg chg="mod">
          <ac:chgData name="Jehison Aaron Hernandez Mujica" userId="S::jhernandezmujica@worldbank.org::885228e3-4f46-4a69-8576-7040f1fb7b01" providerId="AD" clId="Web-{7412B8DB-81F1-B538-BFCE-07ABD179BF51}" dt="2025-06-24T21:12:38.105" v="1" actId="14100"/>
          <ac:spMkLst>
            <pc:docMk/>
            <pc:sldMk cId="1846685234" sldId="2147472323"/>
            <ac:spMk id="7" creationId="{46904052-8BF1-E3C0-4519-C01CBC1BD5A4}"/>
          </ac:spMkLst>
        </pc:spChg>
        <pc:picChg chg="mod">
          <ac:chgData name="Jehison Aaron Hernandez Mujica" userId="S::jhernandezmujica@worldbank.org::885228e3-4f46-4a69-8576-7040f1fb7b01" providerId="AD" clId="Web-{7412B8DB-81F1-B538-BFCE-07ABD179BF51}" dt="2025-06-24T21:12:49.949" v="5" actId="14100"/>
          <ac:picMkLst>
            <pc:docMk/>
            <pc:sldMk cId="1846685234" sldId="2147472323"/>
            <ac:picMk id="6" creationId="{B54F6FDC-DB17-56F2-1255-A63006C07AAE}"/>
          </ac:picMkLst>
        </pc:picChg>
      </pc:sldChg>
      <pc:sldChg chg="add">
        <pc:chgData name="Jehison Aaron Hernandez Mujica" userId="S::jhernandezmujica@worldbank.org::885228e3-4f46-4a69-8576-7040f1fb7b01" providerId="AD" clId="Web-{7412B8DB-81F1-B538-BFCE-07ABD179BF51}" dt="2025-06-24T21:32:57.148" v="114"/>
        <pc:sldMkLst>
          <pc:docMk/>
          <pc:sldMk cId="2994791982" sldId="2147472324"/>
        </pc:sldMkLst>
      </pc:sldChg>
    </pc:docChg>
  </pc:docChgLst>
  <pc:docChgLst>
    <pc:chgData name="Jehison Aaron Hernandez Mujica" userId="885228e3-4f46-4a69-8576-7040f1fb7b01" providerId="ADAL" clId="{481110C8-A0A9-4462-83B2-A249EF0670CA}"/>
    <pc:docChg chg="undo custSel delSld modSld sldOrd">
      <pc:chgData name="Jehison Aaron Hernandez Mujica" userId="885228e3-4f46-4a69-8576-7040f1fb7b01" providerId="ADAL" clId="{481110C8-A0A9-4462-83B2-A249EF0670CA}" dt="2025-06-24T21:59:09.960" v="472" actId="2711"/>
      <pc:docMkLst>
        <pc:docMk/>
      </pc:docMkLst>
      <pc:sldChg chg="modSp mod">
        <pc:chgData name="Jehison Aaron Hernandez Mujica" userId="885228e3-4f46-4a69-8576-7040f1fb7b01" providerId="ADAL" clId="{481110C8-A0A9-4462-83B2-A249EF0670CA}" dt="2025-06-24T21:58:39.094" v="471" actId="14838"/>
        <pc:sldMkLst>
          <pc:docMk/>
          <pc:sldMk cId="1531131228" sldId="2147472311"/>
        </pc:sldMkLst>
        <pc:spChg chg="mod">
          <ac:chgData name="Jehison Aaron Hernandez Mujica" userId="885228e3-4f46-4a69-8576-7040f1fb7b01" providerId="ADAL" clId="{481110C8-A0A9-4462-83B2-A249EF0670CA}" dt="2025-06-24T21:58:39.094" v="471" actId="14838"/>
          <ac:spMkLst>
            <pc:docMk/>
            <pc:sldMk cId="1531131228" sldId="2147472311"/>
            <ac:spMk id="22" creationId="{2497FC75-802C-F3EB-275E-7A2372D5F2C2}"/>
          </ac:spMkLst>
        </pc:spChg>
      </pc:sldChg>
      <pc:sldChg chg="modSp mod">
        <pc:chgData name="Jehison Aaron Hernandez Mujica" userId="885228e3-4f46-4a69-8576-7040f1fb7b01" providerId="ADAL" clId="{481110C8-A0A9-4462-83B2-A249EF0670CA}" dt="2025-06-24T21:45:44.556" v="209" actId="1076"/>
        <pc:sldMkLst>
          <pc:docMk/>
          <pc:sldMk cId="300800382" sldId="2147472313"/>
        </pc:sldMkLst>
        <pc:spChg chg="mod">
          <ac:chgData name="Jehison Aaron Hernandez Mujica" userId="885228e3-4f46-4a69-8576-7040f1fb7b01" providerId="ADAL" clId="{481110C8-A0A9-4462-83B2-A249EF0670CA}" dt="2025-06-24T21:45:44.556" v="209" actId="1076"/>
          <ac:spMkLst>
            <pc:docMk/>
            <pc:sldMk cId="300800382" sldId="2147472313"/>
            <ac:spMk id="4" creationId="{CB12BE20-7305-881E-829B-DA456E2AE310}"/>
          </ac:spMkLst>
        </pc:spChg>
      </pc:sldChg>
      <pc:sldChg chg="addSp delSp modSp mod">
        <pc:chgData name="Jehison Aaron Hernandez Mujica" userId="885228e3-4f46-4a69-8576-7040f1fb7b01" providerId="ADAL" clId="{481110C8-A0A9-4462-83B2-A249EF0670CA}" dt="2025-06-24T21:55:54.428" v="434" actId="404"/>
        <pc:sldMkLst>
          <pc:docMk/>
          <pc:sldMk cId="847345484" sldId="2147472317"/>
        </pc:sldMkLst>
        <pc:spChg chg="mod">
          <ac:chgData name="Jehison Aaron Hernandez Mujica" userId="885228e3-4f46-4a69-8576-7040f1fb7b01" providerId="ADAL" clId="{481110C8-A0A9-4462-83B2-A249EF0670CA}" dt="2025-06-24T21:47:13.158" v="262" actId="1035"/>
          <ac:spMkLst>
            <pc:docMk/>
            <pc:sldMk cId="847345484" sldId="2147472317"/>
            <ac:spMk id="6" creationId="{8F3268C8-02F5-5043-28E1-99A527ED47E4}"/>
          </ac:spMkLst>
        </pc:spChg>
        <pc:spChg chg="mod">
          <ac:chgData name="Jehison Aaron Hernandez Mujica" userId="885228e3-4f46-4a69-8576-7040f1fb7b01" providerId="ADAL" clId="{481110C8-A0A9-4462-83B2-A249EF0670CA}" dt="2025-06-24T21:47:13.158" v="262" actId="1035"/>
          <ac:spMkLst>
            <pc:docMk/>
            <pc:sldMk cId="847345484" sldId="2147472317"/>
            <ac:spMk id="15" creationId="{95E1ED1F-A405-7FE8-72FC-CA455C91E163}"/>
          </ac:spMkLst>
        </pc:spChg>
        <pc:spChg chg="mod">
          <ac:chgData name="Jehison Aaron Hernandez Mujica" userId="885228e3-4f46-4a69-8576-7040f1fb7b01" providerId="ADAL" clId="{481110C8-A0A9-4462-83B2-A249EF0670CA}" dt="2025-06-24T21:47:13.158" v="262" actId="1035"/>
          <ac:spMkLst>
            <pc:docMk/>
            <pc:sldMk cId="847345484" sldId="2147472317"/>
            <ac:spMk id="17" creationId="{10FFB45A-BB64-2A97-D477-6A80A39B3B06}"/>
          </ac:spMkLst>
        </pc:spChg>
        <pc:spChg chg="add mod">
          <ac:chgData name="Jehison Aaron Hernandez Mujica" userId="885228e3-4f46-4a69-8576-7040f1fb7b01" providerId="ADAL" clId="{481110C8-A0A9-4462-83B2-A249EF0670CA}" dt="2025-06-24T21:53:05.453" v="321" actId="403"/>
          <ac:spMkLst>
            <pc:docMk/>
            <pc:sldMk cId="847345484" sldId="2147472317"/>
            <ac:spMk id="23" creationId="{709E061B-F28B-84BB-3CF1-FFBA6A32F421}"/>
          </ac:spMkLst>
        </pc:spChg>
        <pc:spChg chg="add mod">
          <ac:chgData name="Jehison Aaron Hernandez Mujica" userId="885228e3-4f46-4a69-8576-7040f1fb7b01" providerId="ADAL" clId="{481110C8-A0A9-4462-83B2-A249EF0670CA}" dt="2025-06-24T21:53:56.583" v="348" actId="1076"/>
          <ac:spMkLst>
            <pc:docMk/>
            <pc:sldMk cId="847345484" sldId="2147472317"/>
            <ac:spMk id="24" creationId="{8F065A5D-C264-13C6-EAAF-13C4C0005B3B}"/>
          </ac:spMkLst>
        </pc:spChg>
        <pc:spChg chg="add mod">
          <ac:chgData name="Jehison Aaron Hernandez Mujica" userId="885228e3-4f46-4a69-8576-7040f1fb7b01" providerId="ADAL" clId="{481110C8-A0A9-4462-83B2-A249EF0670CA}" dt="2025-06-24T21:55:54.428" v="434" actId="404"/>
          <ac:spMkLst>
            <pc:docMk/>
            <pc:sldMk cId="847345484" sldId="2147472317"/>
            <ac:spMk id="25" creationId="{F69CF7F9-2FCD-8CA1-641E-C5F0C7A19E99}"/>
          </ac:spMkLst>
        </pc:spChg>
        <pc:picChg chg="mod">
          <ac:chgData name="Jehison Aaron Hernandez Mujica" userId="885228e3-4f46-4a69-8576-7040f1fb7b01" providerId="ADAL" clId="{481110C8-A0A9-4462-83B2-A249EF0670CA}" dt="2025-06-24T21:47:08.697" v="245" actId="14100"/>
          <ac:picMkLst>
            <pc:docMk/>
            <pc:sldMk cId="847345484" sldId="2147472317"/>
            <ac:picMk id="4" creationId="{09037D26-8153-1084-F4CA-DB2BC1345147}"/>
          </ac:picMkLst>
        </pc:picChg>
        <pc:picChg chg="del mod">
          <ac:chgData name="Jehison Aaron Hernandez Mujica" userId="885228e3-4f46-4a69-8576-7040f1fb7b01" providerId="ADAL" clId="{481110C8-A0A9-4462-83B2-A249EF0670CA}" dt="2025-06-24T21:46:46.093" v="239" actId="478"/>
          <ac:picMkLst>
            <pc:docMk/>
            <pc:sldMk cId="847345484" sldId="2147472317"/>
            <ac:picMk id="5" creationId="{34BED364-0D6F-5C0C-7485-5390BF069C6B}"/>
          </ac:picMkLst>
        </pc:picChg>
        <pc:picChg chg="mod modCrop">
          <ac:chgData name="Jehison Aaron Hernandez Mujica" userId="885228e3-4f46-4a69-8576-7040f1fb7b01" providerId="ADAL" clId="{481110C8-A0A9-4462-83B2-A249EF0670CA}" dt="2025-06-24T21:47:08.697" v="245" actId="14100"/>
          <ac:picMkLst>
            <pc:docMk/>
            <pc:sldMk cId="847345484" sldId="2147472317"/>
            <ac:picMk id="7" creationId="{E0251354-5615-667D-5FAB-C52B68F9F535}"/>
          </ac:picMkLst>
        </pc:picChg>
        <pc:picChg chg="add mod">
          <ac:chgData name="Jehison Aaron Hernandez Mujica" userId="885228e3-4f46-4a69-8576-7040f1fb7b01" providerId="ADAL" clId="{481110C8-A0A9-4462-83B2-A249EF0670CA}" dt="2025-06-24T21:51:37.025" v="297" actId="1076"/>
          <ac:picMkLst>
            <pc:docMk/>
            <pc:sldMk cId="847345484" sldId="2147472317"/>
            <ac:picMk id="13" creationId="{169D183F-EC32-8120-831A-080AD7AA0190}"/>
          </ac:picMkLst>
        </pc:picChg>
        <pc:picChg chg="mod">
          <ac:chgData name="Jehison Aaron Hernandez Mujica" userId="885228e3-4f46-4a69-8576-7040f1fb7b01" providerId="ADAL" clId="{481110C8-A0A9-4462-83B2-A249EF0670CA}" dt="2025-06-24T21:47:08.697" v="245" actId="14100"/>
          <ac:picMkLst>
            <pc:docMk/>
            <pc:sldMk cId="847345484" sldId="2147472317"/>
            <ac:picMk id="14" creationId="{071C8A4D-D392-526E-4C70-9EACE4374564}"/>
          </ac:picMkLst>
        </pc:picChg>
        <pc:picChg chg="add mod">
          <ac:chgData name="Jehison Aaron Hernandez Mujica" userId="885228e3-4f46-4a69-8576-7040f1fb7b01" providerId="ADAL" clId="{481110C8-A0A9-4462-83B2-A249EF0670CA}" dt="2025-06-24T21:53:50.645" v="346" actId="1076"/>
          <ac:picMkLst>
            <pc:docMk/>
            <pc:sldMk cId="847345484" sldId="2147472317"/>
            <ac:picMk id="18" creationId="{3E830D93-40E0-3D99-1A39-5DD321B7B8DC}"/>
          </ac:picMkLst>
        </pc:picChg>
        <pc:picChg chg="add mod">
          <ac:chgData name="Jehison Aaron Hernandez Mujica" userId="885228e3-4f46-4a69-8576-7040f1fb7b01" providerId="ADAL" clId="{481110C8-A0A9-4462-83B2-A249EF0670CA}" dt="2025-06-24T21:53:58.473" v="349" actId="1076"/>
          <ac:picMkLst>
            <pc:docMk/>
            <pc:sldMk cId="847345484" sldId="2147472317"/>
            <ac:picMk id="20" creationId="{460AA7E7-9958-14E1-5CB4-693CDCDF60C2}"/>
          </ac:picMkLst>
        </pc:picChg>
        <pc:cxnChg chg="mod">
          <ac:chgData name="Jehison Aaron Hernandez Mujica" userId="885228e3-4f46-4a69-8576-7040f1fb7b01" providerId="ADAL" clId="{481110C8-A0A9-4462-83B2-A249EF0670CA}" dt="2025-06-24T21:47:19.911" v="263" actId="1076"/>
          <ac:cxnSpMkLst>
            <pc:docMk/>
            <pc:sldMk cId="847345484" sldId="2147472317"/>
            <ac:cxnSpMk id="9" creationId="{5D265529-C5A8-B8FB-9891-F11910CFE283}"/>
          </ac:cxnSpMkLst>
        </pc:cxnChg>
      </pc:sldChg>
      <pc:sldChg chg="addSp delSp modSp mod ord">
        <pc:chgData name="Jehison Aaron Hernandez Mujica" userId="885228e3-4f46-4a69-8576-7040f1fb7b01" providerId="ADAL" clId="{481110C8-A0A9-4462-83B2-A249EF0670CA}" dt="2025-06-24T21:43:51.781" v="199" actId="12788"/>
        <pc:sldMkLst>
          <pc:docMk/>
          <pc:sldMk cId="3958210628" sldId="2147472322"/>
        </pc:sldMkLst>
        <pc:spChg chg="add del mod">
          <ac:chgData name="Jehison Aaron Hernandez Mujica" userId="885228e3-4f46-4a69-8576-7040f1fb7b01" providerId="ADAL" clId="{481110C8-A0A9-4462-83B2-A249EF0670CA}" dt="2025-06-24T21:39:58.304" v="35" actId="21"/>
          <ac:spMkLst>
            <pc:docMk/>
            <pc:sldMk cId="3958210628" sldId="2147472322"/>
            <ac:spMk id="2" creationId="{C8D91BEA-2412-C1A0-05C7-5651EFE12D22}"/>
          </ac:spMkLst>
        </pc:spChg>
        <pc:spChg chg="mod">
          <ac:chgData name="Jehison Aaron Hernandez Mujica" userId="885228e3-4f46-4a69-8576-7040f1fb7b01" providerId="ADAL" clId="{481110C8-A0A9-4462-83B2-A249EF0670CA}" dt="2025-06-24T21:43:29.488" v="193" actId="1076"/>
          <ac:spMkLst>
            <pc:docMk/>
            <pc:sldMk cId="3958210628" sldId="2147472322"/>
            <ac:spMk id="3" creationId="{EF83656E-A7AC-A5C7-5D84-346BD7252CE0}"/>
          </ac:spMkLst>
        </pc:spChg>
        <pc:spChg chg="del mod">
          <ac:chgData name="Jehison Aaron Hernandez Mujica" userId="885228e3-4f46-4a69-8576-7040f1fb7b01" providerId="ADAL" clId="{481110C8-A0A9-4462-83B2-A249EF0670CA}" dt="2025-06-24T21:39:58.304" v="35" actId="21"/>
          <ac:spMkLst>
            <pc:docMk/>
            <pc:sldMk cId="3958210628" sldId="2147472322"/>
            <ac:spMk id="4" creationId="{1BC0BE51-508D-59A7-E221-85676EB7B14C}"/>
          </ac:spMkLst>
        </pc:spChg>
        <pc:spChg chg="mod">
          <ac:chgData name="Jehison Aaron Hernandez Mujica" userId="885228e3-4f46-4a69-8576-7040f1fb7b01" providerId="ADAL" clId="{481110C8-A0A9-4462-83B2-A249EF0670CA}" dt="2025-06-24T21:39:47.012" v="31"/>
          <ac:spMkLst>
            <pc:docMk/>
            <pc:sldMk cId="3958210628" sldId="2147472322"/>
            <ac:spMk id="8" creationId="{AC60F82C-BFA1-7A9D-A571-649F95942423}"/>
          </ac:spMkLst>
        </pc:spChg>
        <pc:spChg chg="mod">
          <ac:chgData name="Jehison Aaron Hernandez Mujica" userId="885228e3-4f46-4a69-8576-7040f1fb7b01" providerId="ADAL" clId="{481110C8-A0A9-4462-83B2-A249EF0670CA}" dt="2025-06-24T21:43:51.781" v="199" actId="12788"/>
          <ac:spMkLst>
            <pc:docMk/>
            <pc:sldMk cId="3958210628" sldId="2147472322"/>
            <ac:spMk id="14" creationId="{D022D328-C1EF-5B61-CF77-76174B182B1D}"/>
          </ac:spMkLst>
        </pc:spChg>
        <pc:spChg chg="mod">
          <ac:chgData name="Jehison Aaron Hernandez Mujica" userId="885228e3-4f46-4a69-8576-7040f1fb7b01" providerId="ADAL" clId="{481110C8-A0A9-4462-83B2-A249EF0670CA}" dt="2025-06-24T21:39:47.012" v="31"/>
          <ac:spMkLst>
            <pc:docMk/>
            <pc:sldMk cId="3958210628" sldId="2147472322"/>
            <ac:spMk id="17" creationId="{5176D802-9619-73A8-EA9A-F07246C1C917}"/>
          </ac:spMkLst>
        </pc:spChg>
        <pc:spChg chg="del mod">
          <ac:chgData name="Jehison Aaron Hernandez Mujica" userId="885228e3-4f46-4a69-8576-7040f1fb7b01" providerId="ADAL" clId="{481110C8-A0A9-4462-83B2-A249EF0670CA}" dt="2025-06-24T21:40:38.978" v="68" actId="478"/>
          <ac:spMkLst>
            <pc:docMk/>
            <pc:sldMk cId="3958210628" sldId="2147472322"/>
            <ac:spMk id="18" creationId="{03361C17-E01A-71DF-1D5B-2BC490050DF3}"/>
          </ac:spMkLst>
        </pc:spChg>
        <pc:spChg chg="del mod">
          <ac:chgData name="Jehison Aaron Hernandez Mujica" userId="885228e3-4f46-4a69-8576-7040f1fb7b01" providerId="ADAL" clId="{481110C8-A0A9-4462-83B2-A249EF0670CA}" dt="2025-06-24T21:40:38.978" v="68" actId="478"/>
          <ac:spMkLst>
            <pc:docMk/>
            <pc:sldMk cId="3958210628" sldId="2147472322"/>
            <ac:spMk id="19" creationId="{C028E5B7-6695-4D17-78A7-E79A30DDC09D}"/>
          </ac:spMkLst>
        </pc:spChg>
        <pc:spChg chg="mod">
          <ac:chgData name="Jehison Aaron Hernandez Mujica" userId="885228e3-4f46-4a69-8576-7040f1fb7b01" providerId="ADAL" clId="{481110C8-A0A9-4462-83B2-A249EF0670CA}" dt="2025-06-24T21:39:47.012" v="31"/>
          <ac:spMkLst>
            <pc:docMk/>
            <pc:sldMk cId="3958210628" sldId="2147472322"/>
            <ac:spMk id="52" creationId="{8F947330-33D6-0941-C78F-95729E1A70F6}"/>
          </ac:spMkLst>
        </pc:spChg>
        <pc:spChg chg="mod">
          <ac:chgData name="Jehison Aaron Hernandez Mujica" userId="885228e3-4f46-4a69-8576-7040f1fb7b01" providerId="ADAL" clId="{481110C8-A0A9-4462-83B2-A249EF0670CA}" dt="2025-06-24T21:39:47.012" v="31"/>
          <ac:spMkLst>
            <pc:docMk/>
            <pc:sldMk cId="3958210628" sldId="2147472322"/>
            <ac:spMk id="54" creationId="{E41292A0-D61C-EB1D-F746-C631D8E99DF6}"/>
          </ac:spMkLst>
        </pc:spChg>
        <pc:spChg chg="mod">
          <ac:chgData name="Jehison Aaron Hernandez Mujica" userId="885228e3-4f46-4a69-8576-7040f1fb7b01" providerId="ADAL" clId="{481110C8-A0A9-4462-83B2-A249EF0670CA}" dt="2025-06-24T21:39:47.012" v="31"/>
          <ac:spMkLst>
            <pc:docMk/>
            <pc:sldMk cId="3958210628" sldId="2147472322"/>
            <ac:spMk id="58" creationId="{18E8B47F-1750-0A47-03B4-AD08CADD66D2}"/>
          </ac:spMkLst>
        </pc:spChg>
        <pc:spChg chg="mod">
          <ac:chgData name="Jehison Aaron Hernandez Mujica" userId="885228e3-4f46-4a69-8576-7040f1fb7b01" providerId="ADAL" clId="{481110C8-A0A9-4462-83B2-A249EF0670CA}" dt="2025-06-24T21:39:47.012" v="31"/>
          <ac:spMkLst>
            <pc:docMk/>
            <pc:sldMk cId="3958210628" sldId="2147472322"/>
            <ac:spMk id="59" creationId="{CE2A350C-A08F-9F7B-6CC2-9EF750606E87}"/>
          </ac:spMkLst>
        </pc:spChg>
        <pc:spChg chg="mod">
          <ac:chgData name="Jehison Aaron Hernandez Mujica" userId="885228e3-4f46-4a69-8576-7040f1fb7b01" providerId="ADAL" clId="{481110C8-A0A9-4462-83B2-A249EF0670CA}" dt="2025-06-24T21:39:47.012" v="31"/>
          <ac:spMkLst>
            <pc:docMk/>
            <pc:sldMk cId="3958210628" sldId="2147472322"/>
            <ac:spMk id="62" creationId="{1217E98F-0D29-3195-8C7D-14BB6F7C3D21}"/>
          </ac:spMkLst>
        </pc:spChg>
        <pc:spChg chg="mod">
          <ac:chgData name="Jehison Aaron Hernandez Mujica" userId="885228e3-4f46-4a69-8576-7040f1fb7b01" providerId="ADAL" clId="{481110C8-A0A9-4462-83B2-A249EF0670CA}" dt="2025-06-24T21:39:47.012" v="31"/>
          <ac:spMkLst>
            <pc:docMk/>
            <pc:sldMk cId="3958210628" sldId="2147472322"/>
            <ac:spMk id="68" creationId="{0E95421A-3DF7-9B02-88FB-B0A7231038D3}"/>
          </ac:spMkLst>
        </pc:spChg>
        <pc:spChg chg="mod">
          <ac:chgData name="Jehison Aaron Hernandez Mujica" userId="885228e3-4f46-4a69-8576-7040f1fb7b01" providerId="ADAL" clId="{481110C8-A0A9-4462-83B2-A249EF0670CA}" dt="2025-06-24T21:39:47.012" v="31"/>
          <ac:spMkLst>
            <pc:docMk/>
            <pc:sldMk cId="3958210628" sldId="2147472322"/>
            <ac:spMk id="70" creationId="{6D684E5B-76E8-7ED3-E734-633B4F446C06}"/>
          </ac:spMkLst>
        </pc:spChg>
        <pc:spChg chg="mod">
          <ac:chgData name="Jehison Aaron Hernandez Mujica" userId="885228e3-4f46-4a69-8576-7040f1fb7b01" providerId="ADAL" clId="{481110C8-A0A9-4462-83B2-A249EF0670CA}" dt="2025-06-24T21:42:20.914" v="185" actId="1036"/>
          <ac:spMkLst>
            <pc:docMk/>
            <pc:sldMk cId="3958210628" sldId="2147472322"/>
            <ac:spMk id="73" creationId="{C8D91BEA-2412-C1A0-05C7-5651EFE12D22}"/>
          </ac:spMkLst>
        </pc:spChg>
        <pc:spChg chg="add mod">
          <ac:chgData name="Jehison Aaron Hernandez Mujica" userId="885228e3-4f46-4a69-8576-7040f1fb7b01" providerId="ADAL" clId="{481110C8-A0A9-4462-83B2-A249EF0670CA}" dt="2025-06-24T21:42:20.914" v="185" actId="1036"/>
          <ac:spMkLst>
            <pc:docMk/>
            <pc:sldMk cId="3958210628" sldId="2147472322"/>
            <ac:spMk id="74" creationId="{1BC0BE51-508D-59A7-E221-85676EB7B14C}"/>
          </ac:spMkLst>
        </pc:spChg>
        <pc:spChg chg="mod">
          <ac:chgData name="Jehison Aaron Hernandez Mujica" userId="885228e3-4f46-4a69-8576-7040f1fb7b01" providerId="ADAL" clId="{481110C8-A0A9-4462-83B2-A249EF0670CA}" dt="2025-06-24T21:40:50.030" v="70" actId="2711"/>
          <ac:spMkLst>
            <pc:docMk/>
            <pc:sldMk cId="3958210628" sldId="2147472322"/>
            <ac:spMk id="76" creationId="{A8BB85ED-C160-005B-FA11-99FD0198B4EC}"/>
          </ac:spMkLst>
        </pc:spChg>
        <pc:spChg chg="mod">
          <ac:chgData name="Jehison Aaron Hernandez Mujica" userId="885228e3-4f46-4a69-8576-7040f1fb7b01" providerId="ADAL" clId="{481110C8-A0A9-4462-83B2-A249EF0670CA}" dt="2025-06-24T21:41:27.777" v="80" actId="14100"/>
          <ac:spMkLst>
            <pc:docMk/>
            <pc:sldMk cId="3958210628" sldId="2147472322"/>
            <ac:spMk id="78" creationId="{EECBC787-1913-DF33-1DE5-573ED4B0E3F7}"/>
          </ac:spMkLst>
        </pc:spChg>
        <pc:spChg chg="mod">
          <ac:chgData name="Jehison Aaron Hernandez Mujica" userId="885228e3-4f46-4a69-8576-7040f1fb7b01" providerId="ADAL" clId="{481110C8-A0A9-4462-83B2-A249EF0670CA}" dt="2025-06-24T21:41:20.047" v="78" actId="14100"/>
          <ac:spMkLst>
            <pc:docMk/>
            <pc:sldMk cId="3958210628" sldId="2147472322"/>
            <ac:spMk id="86" creationId="{8F947330-33D6-0941-C78F-95729E1A70F6}"/>
          </ac:spMkLst>
        </pc:spChg>
        <pc:spChg chg="mod">
          <ac:chgData name="Jehison Aaron Hernandez Mujica" userId="885228e3-4f46-4a69-8576-7040f1fb7b01" providerId="ADAL" clId="{481110C8-A0A9-4462-83B2-A249EF0670CA}" dt="2025-06-24T21:40:50.030" v="70" actId="2711"/>
          <ac:spMkLst>
            <pc:docMk/>
            <pc:sldMk cId="3958210628" sldId="2147472322"/>
            <ac:spMk id="88" creationId="{E41292A0-D61C-EB1D-F746-C631D8E99DF6}"/>
          </ac:spMkLst>
        </pc:spChg>
        <pc:spChg chg="mod">
          <ac:chgData name="Jehison Aaron Hernandez Mujica" userId="885228e3-4f46-4a69-8576-7040f1fb7b01" providerId="ADAL" clId="{481110C8-A0A9-4462-83B2-A249EF0670CA}" dt="2025-06-24T21:41:14.347" v="76" actId="14100"/>
          <ac:spMkLst>
            <pc:docMk/>
            <pc:sldMk cId="3958210628" sldId="2147472322"/>
            <ac:spMk id="93" creationId="{CE2A350C-A08F-9F7B-6CC2-9EF750606E87}"/>
          </ac:spMkLst>
        </pc:spChg>
        <pc:spChg chg="mod">
          <ac:chgData name="Jehison Aaron Hernandez Mujica" userId="885228e3-4f46-4a69-8576-7040f1fb7b01" providerId="ADAL" clId="{481110C8-A0A9-4462-83B2-A249EF0670CA}" dt="2025-06-24T21:40:50.030" v="70" actId="2711"/>
          <ac:spMkLst>
            <pc:docMk/>
            <pc:sldMk cId="3958210628" sldId="2147472322"/>
            <ac:spMk id="94" creationId="{2645AAA8-26FB-2902-6D5A-561B022FE83E}"/>
          </ac:spMkLst>
        </pc:spChg>
        <pc:spChg chg="mod">
          <ac:chgData name="Jehison Aaron Hernandez Mujica" userId="885228e3-4f46-4a69-8576-7040f1fb7b01" providerId="ADAL" clId="{481110C8-A0A9-4462-83B2-A249EF0670CA}" dt="2025-06-24T21:40:50.030" v="70" actId="2711"/>
          <ac:spMkLst>
            <pc:docMk/>
            <pc:sldMk cId="3958210628" sldId="2147472322"/>
            <ac:spMk id="96" creationId="{1217E98F-0D29-3195-8C7D-14BB6F7C3D21}"/>
          </ac:spMkLst>
        </pc:spChg>
        <pc:spChg chg="mod">
          <ac:chgData name="Jehison Aaron Hernandez Mujica" userId="885228e3-4f46-4a69-8576-7040f1fb7b01" providerId="ADAL" clId="{481110C8-A0A9-4462-83B2-A249EF0670CA}" dt="2025-06-24T21:40:50.030" v="70" actId="2711"/>
          <ac:spMkLst>
            <pc:docMk/>
            <pc:sldMk cId="3958210628" sldId="2147472322"/>
            <ac:spMk id="100" creationId="{A0CF487A-6F71-E137-7B22-D2104DCB3D6A}"/>
          </ac:spMkLst>
        </pc:spChg>
        <pc:spChg chg="mod">
          <ac:chgData name="Jehison Aaron Hernandez Mujica" userId="885228e3-4f46-4a69-8576-7040f1fb7b01" providerId="ADAL" clId="{481110C8-A0A9-4462-83B2-A249EF0670CA}" dt="2025-06-24T21:41:17.166" v="77" actId="14100"/>
          <ac:spMkLst>
            <pc:docMk/>
            <pc:sldMk cId="3958210628" sldId="2147472322"/>
            <ac:spMk id="101" creationId="{EAB37B53-4F6E-441D-6CFE-D43511704636}"/>
          </ac:spMkLst>
        </pc:spChg>
        <pc:spChg chg="mod">
          <ac:chgData name="Jehison Aaron Hernandez Mujica" userId="885228e3-4f46-4a69-8576-7040f1fb7b01" providerId="ADAL" clId="{481110C8-A0A9-4462-83B2-A249EF0670CA}" dt="2025-06-24T21:40:50.030" v="70" actId="2711"/>
          <ac:spMkLst>
            <pc:docMk/>
            <pc:sldMk cId="3958210628" sldId="2147472322"/>
            <ac:spMk id="104" creationId="{6D684E5B-76E8-7ED3-E734-633B4F446C06}"/>
          </ac:spMkLst>
        </pc:spChg>
        <pc:grpChg chg="del mod">
          <ac:chgData name="Jehison Aaron Hernandez Mujica" userId="885228e3-4f46-4a69-8576-7040f1fb7b01" providerId="ADAL" clId="{481110C8-A0A9-4462-83B2-A249EF0670CA}" dt="2025-06-24T21:39:58.304" v="35" actId="21"/>
          <ac:grpSpMkLst>
            <pc:docMk/>
            <pc:sldMk cId="3958210628" sldId="2147472322"/>
            <ac:grpSpMk id="5" creationId="{BEDC7E5B-6A24-7301-5113-2AA24B85DEC8}"/>
          </ac:grpSpMkLst>
        </pc:grpChg>
        <pc:grpChg chg="del mod">
          <ac:chgData name="Jehison Aaron Hernandez Mujica" userId="885228e3-4f46-4a69-8576-7040f1fb7b01" providerId="ADAL" clId="{481110C8-A0A9-4462-83B2-A249EF0670CA}" dt="2025-06-24T21:39:58.304" v="35" actId="21"/>
          <ac:grpSpMkLst>
            <pc:docMk/>
            <pc:sldMk cId="3958210628" sldId="2147472322"/>
            <ac:grpSpMk id="15" creationId="{64D09476-8231-E973-32BC-583015ABB5E8}"/>
          </ac:grpSpMkLst>
        </pc:grpChg>
        <pc:grpChg chg="del mod">
          <ac:chgData name="Jehison Aaron Hernandez Mujica" userId="885228e3-4f46-4a69-8576-7040f1fb7b01" providerId="ADAL" clId="{481110C8-A0A9-4462-83B2-A249EF0670CA}" dt="2025-06-24T21:40:38.978" v="68" actId="478"/>
          <ac:grpSpMkLst>
            <pc:docMk/>
            <pc:sldMk cId="3958210628" sldId="2147472322"/>
            <ac:grpSpMk id="20" creationId="{AAC21A7F-B1E1-46F6-151A-256046618127}"/>
          </ac:grpSpMkLst>
        </pc:grpChg>
        <pc:grpChg chg="del mod">
          <ac:chgData name="Jehison Aaron Hernandez Mujica" userId="885228e3-4f46-4a69-8576-7040f1fb7b01" providerId="ADAL" clId="{481110C8-A0A9-4462-83B2-A249EF0670CA}" dt="2025-06-24T21:40:38.978" v="68" actId="478"/>
          <ac:grpSpMkLst>
            <pc:docMk/>
            <pc:sldMk cId="3958210628" sldId="2147472322"/>
            <ac:grpSpMk id="28" creationId="{48D71A89-3CF4-E308-1AD3-FB7473E7EBAC}"/>
          </ac:grpSpMkLst>
        </pc:grpChg>
        <pc:grpChg chg="del mod">
          <ac:chgData name="Jehison Aaron Hernandez Mujica" userId="885228e3-4f46-4a69-8576-7040f1fb7b01" providerId="ADAL" clId="{481110C8-A0A9-4462-83B2-A249EF0670CA}" dt="2025-06-24T21:40:38.978" v="68" actId="478"/>
          <ac:grpSpMkLst>
            <pc:docMk/>
            <pc:sldMk cId="3958210628" sldId="2147472322"/>
            <ac:grpSpMk id="36" creationId="{43322E02-151B-354A-C2F6-423BE211289C}"/>
          </ac:grpSpMkLst>
        </pc:grpChg>
        <pc:grpChg chg="del mod">
          <ac:chgData name="Jehison Aaron Hernandez Mujica" userId="885228e3-4f46-4a69-8576-7040f1fb7b01" providerId="ADAL" clId="{481110C8-A0A9-4462-83B2-A249EF0670CA}" dt="2025-06-24T21:40:41.422" v="69" actId="478"/>
          <ac:grpSpMkLst>
            <pc:docMk/>
            <pc:sldMk cId="3958210628" sldId="2147472322"/>
            <ac:grpSpMk id="44" creationId="{0EBAE114-05A6-E328-26AA-D8D2D79B9005}"/>
          </ac:grpSpMkLst>
        </pc:grpChg>
        <pc:grpChg chg="del mod">
          <ac:chgData name="Jehison Aaron Hernandez Mujica" userId="885228e3-4f46-4a69-8576-7040f1fb7b01" providerId="ADAL" clId="{481110C8-A0A9-4462-83B2-A249EF0670CA}" dt="2025-06-24T21:39:58.304" v="35" actId="21"/>
          <ac:grpSpMkLst>
            <pc:docMk/>
            <pc:sldMk cId="3958210628" sldId="2147472322"/>
            <ac:grpSpMk id="57" creationId="{BDEE32F8-88B5-1D6A-61A5-196B838BA920}"/>
          </ac:grpSpMkLst>
        </pc:grpChg>
        <pc:grpChg chg="del mod">
          <ac:chgData name="Jehison Aaron Hernandez Mujica" userId="885228e3-4f46-4a69-8576-7040f1fb7b01" providerId="ADAL" clId="{481110C8-A0A9-4462-83B2-A249EF0670CA}" dt="2025-06-24T21:39:58.304" v="35" actId="21"/>
          <ac:grpSpMkLst>
            <pc:docMk/>
            <pc:sldMk cId="3958210628" sldId="2147472322"/>
            <ac:grpSpMk id="65" creationId="{CCF73BF1-DCE3-7F48-B247-CBF214705EAD}"/>
          </ac:grpSpMkLst>
        </pc:grpChg>
        <pc:grpChg chg="mod">
          <ac:chgData name="Jehison Aaron Hernandez Mujica" userId="885228e3-4f46-4a69-8576-7040f1fb7b01" providerId="ADAL" clId="{481110C8-A0A9-4462-83B2-A249EF0670CA}" dt="2025-06-24T21:41:50.282" v="157" actId="1037"/>
          <ac:grpSpMkLst>
            <pc:docMk/>
            <pc:sldMk cId="3958210628" sldId="2147472322"/>
            <ac:grpSpMk id="75" creationId="{BEDC7E5B-6A24-7301-5113-2AA24B85DEC8}"/>
          </ac:grpSpMkLst>
        </pc:grpChg>
        <pc:grpChg chg="mod">
          <ac:chgData name="Jehison Aaron Hernandez Mujica" userId="885228e3-4f46-4a69-8576-7040f1fb7b01" providerId="ADAL" clId="{481110C8-A0A9-4462-83B2-A249EF0670CA}" dt="2025-06-24T21:41:50.282" v="157" actId="1037"/>
          <ac:grpSpMkLst>
            <pc:docMk/>
            <pc:sldMk cId="3958210628" sldId="2147472322"/>
            <ac:grpSpMk id="83" creationId="{64D09476-8231-E973-32BC-583015ABB5E8}"/>
          </ac:grpSpMkLst>
        </pc:grpChg>
        <pc:grpChg chg="mod">
          <ac:chgData name="Jehison Aaron Hernandez Mujica" userId="885228e3-4f46-4a69-8576-7040f1fb7b01" providerId="ADAL" clId="{481110C8-A0A9-4462-83B2-A249EF0670CA}" dt="2025-06-24T21:41:50.282" v="157" actId="1037"/>
          <ac:grpSpMkLst>
            <pc:docMk/>
            <pc:sldMk cId="3958210628" sldId="2147472322"/>
            <ac:grpSpMk id="91" creationId="{BDEE32F8-88B5-1D6A-61A5-196B838BA920}"/>
          </ac:grpSpMkLst>
        </pc:grpChg>
        <pc:grpChg chg="mod">
          <ac:chgData name="Jehison Aaron Hernandez Mujica" userId="885228e3-4f46-4a69-8576-7040f1fb7b01" providerId="ADAL" clId="{481110C8-A0A9-4462-83B2-A249EF0670CA}" dt="2025-06-24T21:41:50.282" v="157" actId="1037"/>
          <ac:grpSpMkLst>
            <pc:docMk/>
            <pc:sldMk cId="3958210628" sldId="2147472322"/>
            <ac:grpSpMk id="99" creationId="{CCF73BF1-DCE3-7F48-B247-CBF214705EAD}"/>
          </ac:grpSpMkLst>
        </pc:grpChg>
        <pc:picChg chg="mod">
          <ac:chgData name="Jehison Aaron Hernandez Mujica" userId="885228e3-4f46-4a69-8576-7040f1fb7b01" providerId="ADAL" clId="{481110C8-A0A9-4462-83B2-A249EF0670CA}" dt="2025-06-24T21:43:25.720" v="192" actId="1076"/>
          <ac:picMkLst>
            <pc:docMk/>
            <pc:sldMk cId="3958210628" sldId="2147472322"/>
            <ac:picMk id="6" creationId="{BA8C2F0C-799B-01BD-4E56-6508485760A0}"/>
          </ac:picMkLst>
        </pc:picChg>
      </pc:sldChg>
      <pc:sldChg chg="modSp mod">
        <pc:chgData name="Jehison Aaron Hernandez Mujica" userId="885228e3-4f46-4a69-8576-7040f1fb7b01" providerId="ADAL" clId="{481110C8-A0A9-4462-83B2-A249EF0670CA}" dt="2025-06-24T21:59:09.960" v="472" actId="2711"/>
        <pc:sldMkLst>
          <pc:docMk/>
          <pc:sldMk cId="1846685234" sldId="2147472323"/>
        </pc:sldMkLst>
        <pc:spChg chg="mod">
          <ac:chgData name="Jehison Aaron Hernandez Mujica" userId="885228e3-4f46-4a69-8576-7040f1fb7b01" providerId="ADAL" clId="{481110C8-A0A9-4462-83B2-A249EF0670CA}" dt="2025-06-24T21:59:09.960" v="472" actId="2711"/>
          <ac:spMkLst>
            <pc:docMk/>
            <pc:sldMk cId="1846685234" sldId="2147472323"/>
            <ac:spMk id="7" creationId="{46904052-8BF1-E3C0-4519-C01CBC1BD5A4}"/>
          </ac:spMkLst>
        </pc:spChg>
        <pc:spChg chg="mod">
          <ac:chgData name="Jehison Aaron Hernandez Mujica" userId="885228e3-4f46-4a69-8576-7040f1fb7b01" providerId="ADAL" clId="{481110C8-A0A9-4462-83B2-A249EF0670CA}" dt="2025-06-24T21:45:00.158" v="205" actId="1582"/>
          <ac:spMkLst>
            <pc:docMk/>
            <pc:sldMk cId="1846685234" sldId="2147472323"/>
            <ac:spMk id="8" creationId="{A06ED5DC-F8F8-6034-CC30-0C6D831F478B}"/>
          </ac:spMkLst>
        </pc:spChg>
        <pc:spChg chg="mod">
          <ac:chgData name="Jehison Aaron Hernandez Mujica" userId="885228e3-4f46-4a69-8576-7040f1fb7b01" providerId="ADAL" clId="{481110C8-A0A9-4462-83B2-A249EF0670CA}" dt="2025-06-24T21:45:34.784" v="208" actId="1035"/>
          <ac:spMkLst>
            <pc:docMk/>
            <pc:sldMk cId="1846685234" sldId="2147472323"/>
            <ac:spMk id="11" creationId="{14C58893-E625-DEB0-DC4F-23B2A678F019}"/>
          </ac:spMkLst>
        </pc:spChg>
        <pc:spChg chg="mod">
          <ac:chgData name="Jehison Aaron Hernandez Mujica" userId="885228e3-4f46-4a69-8576-7040f1fb7b01" providerId="ADAL" clId="{481110C8-A0A9-4462-83B2-A249EF0670CA}" dt="2025-06-24T21:45:00.158" v="205" actId="1582"/>
          <ac:spMkLst>
            <pc:docMk/>
            <pc:sldMk cId="1846685234" sldId="2147472323"/>
            <ac:spMk id="14" creationId="{5A0AFC73-4E4B-2C4A-DAE1-3C899BD901EF}"/>
          </ac:spMkLst>
        </pc:spChg>
        <pc:spChg chg="mod">
          <ac:chgData name="Jehison Aaron Hernandez Mujica" userId="885228e3-4f46-4a69-8576-7040f1fb7b01" providerId="ADAL" clId="{481110C8-A0A9-4462-83B2-A249EF0670CA}" dt="2025-06-24T21:45:00.158" v="205" actId="1582"/>
          <ac:spMkLst>
            <pc:docMk/>
            <pc:sldMk cId="1846685234" sldId="2147472323"/>
            <ac:spMk id="15" creationId="{2853CBF0-9788-405D-7944-BD8B2D8260F3}"/>
          </ac:spMkLst>
        </pc:spChg>
        <pc:spChg chg="mod">
          <ac:chgData name="Jehison Aaron Hernandez Mujica" userId="885228e3-4f46-4a69-8576-7040f1fb7b01" providerId="ADAL" clId="{481110C8-A0A9-4462-83B2-A249EF0670CA}" dt="2025-06-24T21:45:00.158" v="205" actId="1582"/>
          <ac:spMkLst>
            <pc:docMk/>
            <pc:sldMk cId="1846685234" sldId="2147472323"/>
            <ac:spMk id="16" creationId="{F03A776D-70BD-48CD-0DCF-287AB141D6A6}"/>
          </ac:spMkLst>
        </pc:spChg>
        <pc:picChg chg="mod">
          <ac:chgData name="Jehison Aaron Hernandez Mujica" userId="885228e3-4f46-4a69-8576-7040f1fb7b01" providerId="ADAL" clId="{481110C8-A0A9-4462-83B2-A249EF0670CA}" dt="2025-06-24T21:44:48.086" v="204" actId="1076"/>
          <ac:picMkLst>
            <pc:docMk/>
            <pc:sldMk cId="1846685234" sldId="2147472323"/>
            <ac:picMk id="5" creationId="{8F86B796-F484-DCB1-49D2-F58D6F226A2F}"/>
          </ac:picMkLst>
        </pc:picChg>
        <pc:picChg chg="mod">
          <ac:chgData name="Jehison Aaron Hernandez Mujica" userId="885228e3-4f46-4a69-8576-7040f1fb7b01" providerId="ADAL" clId="{481110C8-A0A9-4462-83B2-A249EF0670CA}" dt="2025-06-24T21:45:28.310" v="206" actId="1362"/>
          <ac:picMkLst>
            <pc:docMk/>
            <pc:sldMk cId="1846685234" sldId="2147472323"/>
            <ac:picMk id="6" creationId="{B54F6FDC-DB17-56F2-1255-A63006C07AAE}"/>
          </ac:picMkLst>
        </pc:picChg>
      </pc:sldChg>
      <pc:sldChg chg="modSp del mod">
        <pc:chgData name="Jehison Aaron Hernandez Mujica" userId="885228e3-4f46-4a69-8576-7040f1fb7b01" providerId="ADAL" clId="{481110C8-A0A9-4462-83B2-A249EF0670CA}" dt="2025-06-24T21:44:06.216" v="200" actId="47"/>
        <pc:sldMkLst>
          <pc:docMk/>
          <pc:sldMk cId="2994791982" sldId="2147472324"/>
        </pc:sldMkLst>
        <pc:spChg chg="mod">
          <ac:chgData name="Jehison Aaron Hernandez Mujica" userId="885228e3-4f46-4a69-8576-7040f1fb7b01" providerId="ADAL" clId="{481110C8-A0A9-4462-83B2-A249EF0670CA}" dt="2025-06-24T21:39:35.024" v="28" actId="207"/>
          <ac:spMkLst>
            <pc:docMk/>
            <pc:sldMk cId="2994791982" sldId="2147472324"/>
            <ac:spMk id="2" creationId="{1ED21B27-F7C8-EE89-6976-ECB3613FEA02}"/>
          </ac:spMkLst>
        </pc:spChg>
        <pc:spChg chg="mod">
          <ac:chgData name="Jehison Aaron Hernandez Mujica" userId="885228e3-4f46-4a69-8576-7040f1fb7b01" providerId="ADAL" clId="{481110C8-A0A9-4462-83B2-A249EF0670CA}" dt="2025-06-24T21:39:19.066" v="22" actId="207"/>
          <ac:spMkLst>
            <pc:docMk/>
            <pc:sldMk cId="2994791982" sldId="2147472324"/>
            <ac:spMk id="6" creationId="{122124A7-168A-9A1C-5D25-1B14DE927430}"/>
          </ac:spMkLst>
        </pc:spChg>
        <pc:spChg chg="mod">
          <ac:chgData name="Jehison Aaron Hernandez Mujica" userId="885228e3-4f46-4a69-8576-7040f1fb7b01" providerId="ADAL" clId="{481110C8-A0A9-4462-83B2-A249EF0670CA}" dt="2025-06-24T21:38:10.825" v="7" actId="208"/>
          <ac:spMkLst>
            <pc:docMk/>
            <pc:sldMk cId="2994791982" sldId="2147472324"/>
            <ac:spMk id="9" creationId="{D463F560-FF54-1D5E-43A3-B729954CE522}"/>
          </ac:spMkLst>
        </pc:spChg>
        <pc:spChg chg="mod">
          <ac:chgData name="Jehison Aaron Hernandez Mujica" userId="885228e3-4f46-4a69-8576-7040f1fb7b01" providerId="ADAL" clId="{481110C8-A0A9-4462-83B2-A249EF0670CA}" dt="2025-06-24T21:38:21.754" v="10" actId="208"/>
          <ac:spMkLst>
            <pc:docMk/>
            <pc:sldMk cId="2994791982" sldId="2147472324"/>
            <ac:spMk id="17" creationId="{3D6B86E5-9C90-D56C-5FE8-6E720A2D2E05}"/>
          </ac:spMkLst>
        </pc:spChg>
        <pc:spChg chg="mod">
          <ac:chgData name="Jehison Aaron Hernandez Mujica" userId="885228e3-4f46-4a69-8576-7040f1fb7b01" providerId="ADAL" clId="{481110C8-A0A9-4462-83B2-A249EF0670CA}" dt="2025-06-24T21:38:25.094" v="11" actId="208"/>
          <ac:spMkLst>
            <pc:docMk/>
            <pc:sldMk cId="2994791982" sldId="2147472324"/>
            <ac:spMk id="20" creationId="{0ECFC55A-E5BC-3CD8-4608-993462EDBF75}"/>
          </ac:spMkLst>
        </pc:spChg>
        <pc:spChg chg="mod">
          <ac:chgData name="Jehison Aaron Hernandez Mujica" userId="885228e3-4f46-4a69-8576-7040f1fb7b01" providerId="ADAL" clId="{481110C8-A0A9-4462-83B2-A249EF0670CA}" dt="2025-06-24T21:38:28.610" v="12" actId="208"/>
          <ac:spMkLst>
            <pc:docMk/>
            <pc:sldMk cId="2994791982" sldId="2147472324"/>
            <ac:spMk id="21" creationId="{9660537A-67CF-44C9-2957-BB8BE7D772EA}"/>
          </ac:spMkLst>
        </pc:spChg>
        <pc:spChg chg="mod">
          <ac:chgData name="Jehison Aaron Hernandez Mujica" userId="885228e3-4f46-4a69-8576-7040f1fb7b01" providerId="ADAL" clId="{481110C8-A0A9-4462-83B2-A249EF0670CA}" dt="2025-06-24T21:38:18.849" v="9" actId="208"/>
          <ac:spMkLst>
            <pc:docMk/>
            <pc:sldMk cId="2994791982" sldId="2147472324"/>
            <ac:spMk id="26" creationId="{C34A9297-CFCA-2865-AD59-D2893EB95C94}"/>
          </ac:spMkLst>
        </pc:spChg>
        <pc:spChg chg="mod">
          <ac:chgData name="Jehison Aaron Hernandez Mujica" userId="885228e3-4f46-4a69-8576-7040f1fb7b01" providerId="ADAL" clId="{481110C8-A0A9-4462-83B2-A249EF0670CA}" dt="2025-06-24T21:39:24.151" v="24" actId="207"/>
          <ac:spMkLst>
            <pc:docMk/>
            <pc:sldMk cId="2994791982" sldId="2147472324"/>
            <ac:spMk id="27" creationId="{E381CC41-2636-1F21-41B0-138D09CBE87E}"/>
          </ac:spMkLst>
        </pc:spChg>
        <pc:spChg chg="mod">
          <ac:chgData name="Jehison Aaron Hernandez Mujica" userId="885228e3-4f46-4a69-8576-7040f1fb7b01" providerId="ADAL" clId="{481110C8-A0A9-4462-83B2-A249EF0670CA}" dt="2025-06-24T21:38:18.849" v="9" actId="208"/>
          <ac:spMkLst>
            <pc:docMk/>
            <pc:sldMk cId="2994791982" sldId="2147472324"/>
            <ac:spMk id="29" creationId="{6D61A92B-D7CB-64E3-7DEF-68311EE0DAE2}"/>
          </ac:spMkLst>
        </pc:spChg>
        <pc:spChg chg="mod">
          <ac:chgData name="Jehison Aaron Hernandez Mujica" userId="885228e3-4f46-4a69-8576-7040f1fb7b01" providerId="ADAL" clId="{481110C8-A0A9-4462-83B2-A249EF0670CA}" dt="2025-06-24T21:39:28.774" v="26" actId="207"/>
          <ac:spMkLst>
            <pc:docMk/>
            <pc:sldMk cId="2994791982" sldId="2147472324"/>
            <ac:spMk id="37" creationId="{182CD172-7471-97CB-2BE4-AAAD9BF5CD8D}"/>
          </ac:spMkLst>
        </pc:spChg>
        <pc:spChg chg="mod">
          <ac:chgData name="Jehison Aaron Hernandez Mujica" userId="885228e3-4f46-4a69-8576-7040f1fb7b01" providerId="ADAL" clId="{481110C8-A0A9-4462-83B2-A249EF0670CA}" dt="2025-06-24T21:39:26.424" v="25" actId="207"/>
          <ac:spMkLst>
            <pc:docMk/>
            <pc:sldMk cId="2994791982" sldId="2147472324"/>
            <ac:spMk id="43" creationId="{8B7523EC-D85E-8547-E6C7-1107B78AF309}"/>
          </ac:spMkLst>
        </pc:spChg>
        <pc:spChg chg="mod">
          <ac:chgData name="Jehison Aaron Hernandez Mujica" userId="885228e3-4f46-4a69-8576-7040f1fb7b01" providerId="ADAL" clId="{481110C8-A0A9-4462-83B2-A249EF0670CA}" dt="2025-06-24T21:39:47.107" v="32" actId="27636"/>
          <ac:spMkLst>
            <pc:docMk/>
            <pc:sldMk cId="2994791982" sldId="2147472324"/>
            <ac:spMk id="56" creationId="{A5FD741A-C22C-8624-0A84-11BB2E705AC8}"/>
          </ac:spMkLst>
        </pc:spChg>
        <pc:grpChg chg="mod ord">
          <ac:chgData name="Jehison Aaron Hernandez Mujica" userId="885228e3-4f46-4a69-8576-7040f1fb7b01" providerId="ADAL" clId="{481110C8-A0A9-4462-83B2-A249EF0670CA}" dt="2025-06-24T21:39:03.635" v="20" actId="1076"/>
          <ac:grpSpMkLst>
            <pc:docMk/>
            <pc:sldMk cId="2994791982" sldId="2147472324"/>
            <ac:grpSpMk id="5" creationId="{60CAD59D-0B12-4F95-4833-D5AEAFE12A2F}"/>
          </ac:grpSpMkLst>
        </pc:grpChg>
        <pc:grpChg chg="mod">
          <ac:chgData name="Jehison Aaron Hernandez Mujica" userId="885228e3-4f46-4a69-8576-7040f1fb7b01" providerId="ADAL" clId="{481110C8-A0A9-4462-83B2-A249EF0670CA}" dt="2025-06-24T21:39:03.635" v="20" actId="1076"/>
          <ac:grpSpMkLst>
            <pc:docMk/>
            <pc:sldMk cId="2994791982" sldId="2147472324"/>
            <ac:grpSpMk id="7" creationId="{FA73F262-9A16-682C-1DD8-7C236EC9FF04}"/>
          </ac:grpSpMkLst>
        </pc:grpChg>
        <pc:picChg chg="mod">
          <ac:chgData name="Jehison Aaron Hernandez Mujica" userId="885228e3-4f46-4a69-8576-7040f1fb7b01" providerId="ADAL" clId="{481110C8-A0A9-4462-83B2-A249EF0670CA}" dt="2025-06-24T21:38:18.849" v="9" actId="208"/>
          <ac:picMkLst>
            <pc:docMk/>
            <pc:sldMk cId="2994791982" sldId="2147472324"/>
            <ac:picMk id="8" creationId="{9F5BE2A9-E8EA-E9DE-3CE0-8E3854977238}"/>
          </ac:picMkLst>
        </pc:picChg>
        <pc:picChg chg="mod">
          <ac:chgData name="Jehison Aaron Hernandez Mujica" userId="885228e3-4f46-4a69-8576-7040f1fb7b01" providerId="ADAL" clId="{481110C8-A0A9-4462-83B2-A249EF0670CA}" dt="2025-06-24T21:38:18.849" v="9" actId="208"/>
          <ac:picMkLst>
            <pc:docMk/>
            <pc:sldMk cId="2994791982" sldId="2147472324"/>
            <ac:picMk id="23" creationId="{0BAC75A1-2B65-422E-6ADA-4CCC3F9C0090}"/>
          </ac:picMkLst>
        </pc:picChg>
        <pc:picChg chg="mod">
          <ac:chgData name="Jehison Aaron Hernandez Mujica" userId="885228e3-4f46-4a69-8576-7040f1fb7b01" providerId="ADAL" clId="{481110C8-A0A9-4462-83B2-A249EF0670CA}" dt="2025-06-24T21:38:18.849" v="9" actId="208"/>
          <ac:picMkLst>
            <pc:docMk/>
            <pc:sldMk cId="2994791982" sldId="2147472324"/>
            <ac:picMk id="24" creationId="{AAF08D11-6A0E-9060-8310-E290F0293A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BF587-22E1-44E9-9DC9-CF1C61BDA5F6}"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61DE8-4D10-4879-B3C3-CDD3B5C4C0C4}" type="slidenum">
              <a:rPr lang="en-US" smtClean="0"/>
              <a:t>‹#›</a:t>
            </a:fld>
            <a:endParaRPr lang="en-US"/>
          </a:p>
        </p:txBody>
      </p:sp>
    </p:spTree>
    <p:extLst>
      <p:ext uri="{BB962C8B-B14F-4D97-AF65-F5344CB8AC3E}">
        <p14:creationId xmlns:p14="http://schemas.microsoft.com/office/powerpoint/2010/main" val="64173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a:p>
        </p:txBody>
      </p:sp>
      <p:sp>
        <p:nvSpPr>
          <p:cNvPr id="4" name="Slide Number Placeholder 3"/>
          <p:cNvSpPr>
            <a:spLocks noGrp="1"/>
          </p:cNvSpPr>
          <p:nvPr>
            <p:ph type="sldNum" sz="quarter" idx="5"/>
          </p:nvPr>
        </p:nvSpPr>
        <p:spPr/>
        <p:txBody>
          <a:bodyPr/>
          <a:lstStyle/>
          <a:p>
            <a:fld id="{E5761DE8-4D10-4879-B3C3-CDD3B5C4C0C4}" type="slidenum">
              <a:rPr lang="en-US" smtClean="0"/>
              <a:t>1</a:t>
            </a:fld>
            <a:endParaRPr lang="en-US"/>
          </a:p>
        </p:txBody>
      </p:sp>
    </p:spTree>
    <p:extLst>
      <p:ext uri="{BB962C8B-B14F-4D97-AF65-F5344CB8AC3E}">
        <p14:creationId xmlns:p14="http://schemas.microsoft.com/office/powerpoint/2010/main" val="306643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4177E-1D21-F0CB-6715-49C17B2EA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F62EB-0927-7A24-2179-02B6A22BA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96AFD-5635-6121-DCD5-CEA12B7984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Nunito Sans Normal Medium" pitchFamily="2" charset="77"/>
              </a:rPr>
              <a:t>Currently, there is only one developed pilot Digital Product Passport (DPP), promoted by United Nations Economic Commission for Europe (UNECE).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Nunito Sans Normal Medium" pitchFamily="2" charset="77"/>
              </a:rPr>
              <a:t>Potential demand gap: with the current legislation (RFNBO) the expected demand is of about 6.4 Mt of H2. There is a gap of 13.6 Mt in comparison to Repower EU ambition of 20 Mt of H2 consumption by 2030.</a:t>
            </a:r>
          </a:p>
          <a:p>
            <a:endParaRPr lang="en-US"/>
          </a:p>
        </p:txBody>
      </p:sp>
      <p:sp>
        <p:nvSpPr>
          <p:cNvPr id="4" name="Slide Number Placeholder 3">
            <a:extLst>
              <a:ext uri="{FF2B5EF4-FFF2-40B4-BE49-F238E27FC236}">
                <a16:creationId xmlns:a16="http://schemas.microsoft.com/office/drawing/2014/main" id="{1F3CD9EA-A6FF-E938-6796-755380FE84BE}"/>
              </a:ext>
            </a:extLst>
          </p:cNvPr>
          <p:cNvSpPr>
            <a:spLocks noGrp="1"/>
          </p:cNvSpPr>
          <p:nvPr>
            <p:ph type="sldNum" sz="quarter" idx="5"/>
          </p:nvPr>
        </p:nvSpPr>
        <p:spPr/>
        <p:txBody>
          <a:bodyPr/>
          <a:lstStyle/>
          <a:p>
            <a:fld id="{E5761DE8-4D10-4879-B3C3-CDD3B5C4C0C4}" type="slidenum">
              <a:rPr lang="en-US" smtClean="0"/>
              <a:t>11</a:t>
            </a:fld>
            <a:endParaRPr lang="en-US"/>
          </a:p>
        </p:txBody>
      </p:sp>
    </p:spTree>
    <p:extLst>
      <p:ext uri="{BB962C8B-B14F-4D97-AF65-F5344CB8AC3E}">
        <p14:creationId xmlns:p14="http://schemas.microsoft.com/office/powerpoint/2010/main" val="4205031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61DE8-4D10-4879-B3C3-CDD3B5C4C0C4}" type="slidenum">
              <a:rPr lang="en-US" smtClean="0"/>
              <a:t>12</a:t>
            </a:fld>
            <a:endParaRPr lang="en-US"/>
          </a:p>
        </p:txBody>
      </p:sp>
    </p:spTree>
    <p:extLst>
      <p:ext uri="{BB962C8B-B14F-4D97-AF65-F5344CB8AC3E}">
        <p14:creationId xmlns:p14="http://schemas.microsoft.com/office/powerpoint/2010/main" val="217163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4177E-1D21-F0CB-6715-49C17B2EA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F62EB-0927-7A24-2179-02B6A22BA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96AFD-5635-6121-DCD5-CEA12B7984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3CD9EA-A6FF-E938-6796-755380FE84BE}"/>
              </a:ext>
            </a:extLst>
          </p:cNvPr>
          <p:cNvSpPr>
            <a:spLocks noGrp="1"/>
          </p:cNvSpPr>
          <p:nvPr>
            <p:ph type="sldNum" sz="quarter" idx="5"/>
          </p:nvPr>
        </p:nvSpPr>
        <p:spPr/>
        <p:txBody>
          <a:bodyPr/>
          <a:lstStyle/>
          <a:p>
            <a:fld id="{E5761DE8-4D10-4879-B3C3-CDD3B5C4C0C4}" type="slidenum">
              <a:rPr lang="en-US" smtClean="0"/>
              <a:t>13</a:t>
            </a:fld>
            <a:endParaRPr lang="en-US"/>
          </a:p>
        </p:txBody>
      </p:sp>
    </p:spTree>
    <p:extLst>
      <p:ext uri="{BB962C8B-B14F-4D97-AF65-F5344CB8AC3E}">
        <p14:creationId xmlns:p14="http://schemas.microsoft.com/office/powerpoint/2010/main" val="4205031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29366-4147-5CE6-CB45-E8E8BA254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94EC0-402E-994E-EEE9-54C0AE68F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05711-163C-5D8D-EC27-29FD8EDA36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0FB256-0E9E-6234-0587-7CD1FBCC22E3}"/>
              </a:ext>
            </a:extLst>
          </p:cNvPr>
          <p:cNvSpPr>
            <a:spLocks noGrp="1"/>
          </p:cNvSpPr>
          <p:nvPr>
            <p:ph type="sldNum" sz="quarter" idx="5"/>
          </p:nvPr>
        </p:nvSpPr>
        <p:spPr/>
        <p:txBody>
          <a:bodyPr/>
          <a:lstStyle/>
          <a:p>
            <a:fld id="{E5761DE8-4D10-4879-B3C3-CDD3B5C4C0C4}" type="slidenum">
              <a:rPr lang="en-US" smtClean="0"/>
              <a:t>14</a:t>
            </a:fld>
            <a:endParaRPr lang="en-US"/>
          </a:p>
        </p:txBody>
      </p:sp>
    </p:spTree>
    <p:extLst>
      <p:ext uri="{BB962C8B-B14F-4D97-AF65-F5344CB8AC3E}">
        <p14:creationId xmlns:p14="http://schemas.microsoft.com/office/powerpoint/2010/main" val="86458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61DE8-4D10-4879-B3C3-CDD3B5C4C0C4}" type="slidenum">
              <a:rPr lang="en-US" smtClean="0"/>
              <a:t>3</a:t>
            </a:fld>
            <a:endParaRPr lang="en-US"/>
          </a:p>
        </p:txBody>
      </p:sp>
    </p:spTree>
    <p:extLst>
      <p:ext uri="{BB962C8B-B14F-4D97-AF65-F5344CB8AC3E}">
        <p14:creationId xmlns:p14="http://schemas.microsoft.com/office/powerpoint/2010/main" val="364076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248E6-EAD6-07A2-BF2D-51536FC7E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10817-D581-E66F-1C2E-2F6242739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E685D-0C41-6F5C-AB74-F23C40D0E4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61EB65-BEDB-9CFE-E2AF-92C150B63CF5}"/>
              </a:ext>
            </a:extLst>
          </p:cNvPr>
          <p:cNvSpPr>
            <a:spLocks noGrp="1"/>
          </p:cNvSpPr>
          <p:nvPr>
            <p:ph type="sldNum" sz="quarter" idx="5"/>
          </p:nvPr>
        </p:nvSpPr>
        <p:spPr/>
        <p:txBody>
          <a:bodyPr/>
          <a:lstStyle/>
          <a:p>
            <a:fld id="{E5761DE8-4D10-4879-B3C3-CDD3B5C4C0C4}" type="slidenum">
              <a:rPr lang="en-US" smtClean="0"/>
              <a:t>4</a:t>
            </a:fld>
            <a:endParaRPr lang="en-US"/>
          </a:p>
        </p:txBody>
      </p:sp>
    </p:spTree>
    <p:extLst>
      <p:ext uri="{BB962C8B-B14F-4D97-AF65-F5344CB8AC3E}">
        <p14:creationId xmlns:p14="http://schemas.microsoft.com/office/powerpoint/2010/main" val="2317693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EC01F-913C-D501-099C-FF7E59147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5B601-0165-A4B2-1E3D-30250872B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DF838-F7DA-AE0D-4AAE-FB4AEB9FEAB3}"/>
              </a:ext>
            </a:extLst>
          </p:cNvPr>
          <p:cNvSpPr>
            <a:spLocks noGrp="1"/>
          </p:cNvSpPr>
          <p:nvPr>
            <p:ph type="body" idx="1"/>
          </p:nvPr>
        </p:nvSpPr>
        <p:spPr/>
        <p:txBody>
          <a:bodyPr/>
          <a:lstStyle/>
          <a:p>
            <a:pPr algn="just"/>
            <a:r>
              <a:rPr lang="es-ES_tradnl" noProof="0" dirty="0">
                <a:latin typeface="Nunito Sans Normal Medium" pitchFamily="2" charset="77"/>
              </a:rPr>
              <a:t>Para garantizar que el hidrógeno se produzca a partir de fuentes de energía renovables (FER) y que alcance un mínimo del 70 % de ahorro en emisiones de gases de efecto invernadero (GEI), la Comisión Europea (CE) adoptó dos reglamentos delegados de la Directiva sobre Energías Renovables II (RED II) publicados en junio de 2023. Estas regulaciones se aplican tanto a los productores nacionales dentro de la UE como a los productores internacionales que exporten hidrógeno renovable a la UE, asegurando estándares uniformes en todos los mercados.</a:t>
            </a:r>
          </a:p>
        </p:txBody>
      </p:sp>
      <p:sp>
        <p:nvSpPr>
          <p:cNvPr id="4" name="Slide Number Placeholder 3">
            <a:extLst>
              <a:ext uri="{FF2B5EF4-FFF2-40B4-BE49-F238E27FC236}">
                <a16:creationId xmlns:a16="http://schemas.microsoft.com/office/drawing/2014/main" id="{43503DDE-F1CB-570B-FE76-6C71C17F65F8}"/>
              </a:ext>
            </a:extLst>
          </p:cNvPr>
          <p:cNvSpPr>
            <a:spLocks noGrp="1"/>
          </p:cNvSpPr>
          <p:nvPr>
            <p:ph type="sldNum" sz="quarter" idx="5"/>
          </p:nvPr>
        </p:nvSpPr>
        <p:spPr/>
        <p:txBody>
          <a:bodyPr/>
          <a:lstStyle/>
          <a:p>
            <a:fld id="{E5761DE8-4D10-4879-B3C3-CDD3B5C4C0C4}" type="slidenum">
              <a:rPr lang="en-US" smtClean="0"/>
              <a:t>5</a:t>
            </a:fld>
            <a:endParaRPr lang="en-US"/>
          </a:p>
        </p:txBody>
      </p:sp>
    </p:spTree>
    <p:extLst>
      <p:ext uri="{BB962C8B-B14F-4D97-AF65-F5344CB8AC3E}">
        <p14:creationId xmlns:p14="http://schemas.microsoft.com/office/powerpoint/2010/main" val="632291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DBC7D-1C52-726F-6F30-D1AD59585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90A4A-8756-9CDA-D5BF-FA445A38B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5306B-D82A-F07B-A352-4FCDA7D5FF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29AC46-4AF9-236E-25E6-60E3F0F5E8BA}"/>
              </a:ext>
            </a:extLst>
          </p:cNvPr>
          <p:cNvSpPr>
            <a:spLocks noGrp="1"/>
          </p:cNvSpPr>
          <p:nvPr>
            <p:ph type="sldNum" sz="quarter" idx="5"/>
          </p:nvPr>
        </p:nvSpPr>
        <p:spPr/>
        <p:txBody>
          <a:bodyPr/>
          <a:lstStyle/>
          <a:p>
            <a:fld id="{E5761DE8-4D10-4879-B3C3-CDD3B5C4C0C4}" type="slidenum">
              <a:rPr lang="en-US" smtClean="0"/>
              <a:t>6</a:t>
            </a:fld>
            <a:endParaRPr lang="en-US"/>
          </a:p>
        </p:txBody>
      </p:sp>
    </p:spTree>
    <p:extLst>
      <p:ext uri="{BB962C8B-B14F-4D97-AF65-F5344CB8AC3E}">
        <p14:creationId xmlns:p14="http://schemas.microsoft.com/office/powerpoint/2010/main" val="318728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94CB5-B4B6-772B-1EF5-1D0DFC6FA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D5444-3670-097C-F2DE-5F5C24860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B9637-800B-0B97-8D4B-303E303B8F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D3DD1D-C708-5DC0-4F3C-E25E90BA8313}"/>
              </a:ext>
            </a:extLst>
          </p:cNvPr>
          <p:cNvSpPr>
            <a:spLocks noGrp="1"/>
          </p:cNvSpPr>
          <p:nvPr>
            <p:ph type="sldNum" sz="quarter" idx="5"/>
          </p:nvPr>
        </p:nvSpPr>
        <p:spPr/>
        <p:txBody>
          <a:bodyPr/>
          <a:lstStyle/>
          <a:p>
            <a:fld id="{E5761DE8-4D10-4879-B3C3-CDD3B5C4C0C4}" type="slidenum">
              <a:rPr lang="en-US" smtClean="0"/>
              <a:t>7</a:t>
            </a:fld>
            <a:endParaRPr lang="en-US"/>
          </a:p>
        </p:txBody>
      </p:sp>
    </p:spTree>
    <p:extLst>
      <p:ext uri="{BB962C8B-B14F-4D97-AF65-F5344CB8AC3E}">
        <p14:creationId xmlns:p14="http://schemas.microsoft.com/office/powerpoint/2010/main" val="122235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39242-DEBB-D946-A1A8-95B96D3D1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579E8-5245-C7D5-BD55-5D4A64A5B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843D9-D1C8-5186-A77C-6E03EB16BDD7}"/>
              </a:ext>
            </a:extLst>
          </p:cNvPr>
          <p:cNvSpPr>
            <a:spLocks noGrp="1"/>
          </p:cNvSpPr>
          <p:nvPr>
            <p:ph type="body" idx="1"/>
          </p:nvPr>
        </p:nvSpPr>
        <p:spPr/>
        <p:txBody>
          <a:bodyPr/>
          <a:lstStyle/>
          <a:p>
            <a:pPr algn="l"/>
            <a:r>
              <a:rPr lang="en-US" b="1">
                <a:latin typeface="Nunito Sans Normal" pitchFamily="2" charset="77"/>
              </a:rPr>
              <a:t>Mutual Recognition Agreements, (MRA</a:t>
            </a:r>
            <a:endParaRPr lang="en-US"/>
          </a:p>
          <a:p>
            <a:r>
              <a:rPr lang="en-US"/>
              <a:t>Multilateral agreements facilitate compatibility between certification schemes from different constituencies, essential for global hydrogen trade. The certification schemes recognized by the EU can indeed certify different parts of the hydrogen production chain. For example, an electrolyzer could be certified by </a:t>
            </a:r>
            <a:r>
              <a:rPr lang="en-US" err="1"/>
              <a:t>CertifHy</a:t>
            </a:r>
            <a:r>
              <a:rPr lang="en-US"/>
              <a:t>, while a Fischer-</a:t>
            </a:r>
            <a:r>
              <a:rPr lang="en-US" err="1"/>
              <a:t>Tropsch</a:t>
            </a:r>
            <a:r>
              <a:rPr lang="en-US"/>
              <a:t> facility might be certified by  International Sustainability and Carbon Certification (ISCC), ultimately leading to a single EU-compliant certificate. The EU requires mutual recognition between these schemes for RFNBOs. Despite this framework, political and regulatory challenges add complexity.</a:t>
            </a:r>
          </a:p>
          <a:p>
            <a:r>
              <a:rPr lang="en-US" b="1"/>
              <a:t>Digital Product Passport, DPP</a:t>
            </a:r>
          </a:p>
          <a:p>
            <a:r>
              <a:rPr lang="en-US" b="0"/>
              <a:t>This digital tool stores and shares detailed information throughout the entire life cycle, promoting transparency, reliability, and compliance in hydrogen value chains while supporting digital innovation. While it holds great potential, it is still in the very early stages of development.</a:t>
            </a:r>
          </a:p>
          <a:p>
            <a:r>
              <a:rPr lang="en-US" b="1"/>
              <a:t>Internationally Recognized Standards</a:t>
            </a:r>
          </a:p>
          <a:p>
            <a:r>
              <a:rPr lang="en-US" b="0"/>
              <a:t>Establishing unified standards, such as ISO TS 19870:2023:</a:t>
            </a:r>
          </a:p>
          <a:p>
            <a:r>
              <a:rPr lang="en-US" b="0"/>
              <a:t>Methodology for determining the greenhouse gas emissions associated with the production, conditioning and transport of hydrogen to consumption gate.</a:t>
            </a:r>
          </a:p>
          <a:p>
            <a:endParaRPr lang="en-US" b="0"/>
          </a:p>
        </p:txBody>
      </p:sp>
      <p:sp>
        <p:nvSpPr>
          <p:cNvPr id="4" name="Slide Number Placeholder 3">
            <a:extLst>
              <a:ext uri="{FF2B5EF4-FFF2-40B4-BE49-F238E27FC236}">
                <a16:creationId xmlns:a16="http://schemas.microsoft.com/office/drawing/2014/main" id="{0BC70107-CA74-9846-771D-8AE68F294DE8}"/>
              </a:ext>
            </a:extLst>
          </p:cNvPr>
          <p:cNvSpPr>
            <a:spLocks noGrp="1"/>
          </p:cNvSpPr>
          <p:nvPr>
            <p:ph type="sldNum" sz="quarter" idx="5"/>
          </p:nvPr>
        </p:nvSpPr>
        <p:spPr/>
        <p:txBody>
          <a:bodyPr/>
          <a:lstStyle/>
          <a:p>
            <a:fld id="{E5761DE8-4D10-4879-B3C3-CDD3B5C4C0C4}" type="slidenum">
              <a:rPr lang="en-US" smtClean="0"/>
              <a:t>8</a:t>
            </a:fld>
            <a:endParaRPr lang="en-US"/>
          </a:p>
        </p:txBody>
      </p:sp>
    </p:spTree>
    <p:extLst>
      <p:ext uri="{BB962C8B-B14F-4D97-AF65-F5344CB8AC3E}">
        <p14:creationId xmlns:p14="http://schemas.microsoft.com/office/powerpoint/2010/main" val="93255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CB73B-F197-D96A-8BB3-80C984F65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E0344-B7B2-1F01-E66C-82C2EE7B4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10887-E361-1C57-223D-55A4BB95E4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AB9975-6306-E44D-BD2D-9131F0AB8167}"/>
              </a:ext>
            </a:extLst>
          </p:cNvPr>
          <p:cNvSpPr>
            <a:spLocks noGrp="1"/>
          </p:cNvSpPr>
          <p:nvPr>
            <p:ph type="sldNum" sz="quarter" idx="5"/>
          </p:nvPr>
        </p:nvSpPr>
        <p:spPr/>
        <p:txBody>
          <a:bodyPr/>
          <a:lstStyle/>
          <a:p>
            <a:fld id="{E5761DE8-4D10-4879-B3C3-CDD3B5C4C0C4}" type="slidenum">
              <a:rPr lang="en-US" smtClean="0"/>
              <a:t>9</a:t>
            </a:fld>
            <a:endParaRPr lang="en-US"/>
          </a:p>
        </p:txBody>
      </p:sp>
    </p:spTree>
    <p:extLst>
      <p:ext uri="{BB962C8B-B14F-4D97-AF65-F5344CB8AC3E}">
        <p14:creationId xmlns:p14="http://schemas.microsoft.com/office/powerpoint/2010/main" val="261906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22D44-C53B-908A-4369-2E9AE90F7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B8A0A-2BB8-CA67-B25C-2483B472E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3AB95-1007-31A5-6CDF-B2DAA2BC74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089A33-C7A1-6E04-05B7-0ABCF606B12D}"/>
              </a:ext>
            </a:extLst>
          </p:cNvPr>
          <p:cNvSpPr>
            <a:spLocks noGrp="1"/>
          </p:cNvSpPr>
          <p:nvPr>
            <p:ph type="sldNum" sz="quarter" idx="5"/>
          </p:nvPr>
        </p:nvSpPr>
        <p:spPr/>
        <p:txBody>
          <a:bodyPr/>
          <a:lstStyle/>
          <a:p>
            <a:fld id="{E5761DE8-4D10-4879-B3C3-CDD3B5C4C0C4}" type="slidenum">
              <a:rPr lang="en-US" smtClean="0"/>
              <a:t>10</a:t>
            </a:fld>
            <a:endParaRPr lang="en-US"/>
          </a:p>
        </p:txBody>
      </p:sp>
    </p:spTree>
    <p:extLst>
      <p:ext uri="{BB962C8B-B14F-4D97-AF65-F5344CB8AC3E}">
        <p14:creationId xmlns:p14="http://schemas.microsoft.com/office/powerpoint/2010/main" val="3292698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39D80-0433-26E0-C016-BF41689B97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1A83B1-B814-0F43-1CBC-1A9DADC824A8}"/>
              </a:ext>
            </a:extLst>
          </p:cNvPr>
          <p:cNvSpPr>
            <a:spLocks noGrp="1"/>
          </p:cNvSpPr>
          <p:nvPr>
            <p:ph type="subTitle" idx="1"/>
          </p:nvPr>
        </p:nvSpPr>
        <p:spPr>
          <a:xfrm>
            <a:off x="1524000" y="3602038"/>
            <a:ext cx="9144000" cy="1655762"/>
          </a:xfrm>
        </p:spPr>
        <p:txBody>
          <a:bodyPr/>
          <a:lstStyle>
            <a:lvl1pPr marL="0" indent="0" algn="ctr">
              <a:buNone/>
              <a:defRPr sz="2400" b="1" i="0">
                <a:latin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3ED310-E708-56DA-239D-175C50A2D272}"/>
              </a:ext>
            </a:extLst>
          </p:cNvPr>
          <p:cNvSpPr>
            <a:spLocks noGrp="1"/>
          </p:cNvSpPr>
          <p:nvPr>
            <p:ph type="dt" sz="half" idx="10"/>
          </p:nvPr>
        </p:nvSpPr>
        <p:spPr/>
        <p:txBody>
          <a:bodyPr/>
          <a:lstStyle>
            <a:lvl1pPr>
              <a:defRPr b="1" i="0">
                <a:latin typeface="Open Sans ExtraBold" panose="020B0606030504020204" pitchFamily="34" charset="0"/>
              </a:defRPr>
            </a:lvl1pPr>
          </a:lstStyle>
          <a:p>
            <a:fld id="{3FBB049A-193B-7841-8089-79F55399EC8C}" type="datetime1">
              <a:rPr lang="en-US" smtClean="0"/>
              <a:t>6/25/2025</a:t>
            </a:fld>
            <a:endParaRPr lang="en-US"/>
          </a:p>
        </p:txBody>
      </p:sp>
      <p:sp>
        <p:nvSpPr>
          <p:cNvPr id="5" name="Footer Placeholder 4">
            <a:extLst>
              <a:ext uri="{FF2B5EF4-FFF2-40B4-BE49-F238E27FC236}">
                <a16:creationId xmlns:a16="http://schemas.microsoft.com/office/drawing/2014/main" id="{1FB25CD5-3346-4370-B410-AD7A53ED1558}"/>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8D2CA281-6658-C0E9-AE23-D7EE76815A24}"/>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Tree>
    <p:extLst>
      <p:ext uri="{BB962C8B-B14F-4D97-AF65-F5344CB8AC3E}">
        <p14:creationId xmlns:p14="http://schemas.microsoft.com/office/powerpoint/2010/main" val="962949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6616E-4831-DA2B-608C-086444AD1761}"/>
              </a:ext>
            </a:extLst>
          </p:cNvPr>
          <p:cNvSpPr>
            <a:spLocks noGrp="1"/>
          </p:cNvSpPr>
          <p:nvPr>
            <p:ph type="dt" sz="half" idx="10"/>
          </p:nvPr>
        </p:nvSpPr>
        <p:spPr/>
        <p:txBody>
          <a:bodyPr/>
          <a:lstStyle>
            <a:lvl1pPr>
              <a:defRPr b="1" i="0">
                <a:latin typeface="Open Sans ExtraBold" panose="020B0606030504020204" pitchFamily="34" charset="0"/>
              </a:defRPr>
            </a:lvl1pPr>
          </a:lstStyle>
          <a:p>
            <a:fld id="{662FFA9A-5A09-4747-BC9F-247CE6B9FFBD}" type="datetime1">
              <a:rPr lang="en-US" smtClean="0"/>
              <a:t>6/25/2025</a:t>
            </a:fld>
            <a:endParaRPr lang="en-US"/>
          </a:p>
        </p:txBody>
      </p:sp>
      <p:sp>
        <p:nvSpPr>
          <p:cNvPr id="3" name="Footer Placeholder 2">
            <a:extLst>
              <a:ext uri="{FF2B5EF4-FFF2-40B4-BE49-F238E27FC236}">
                <a16:creationId xmlns:a16="http://schemas.microsoft.com/office/drawing/2014/main" id="{50E7FCD2-4FAC-CF51-8C85-00E87E577CC4}"/>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0FF8401E-D3F5-BF49-A7EE-747593C7D5F8}"/>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Tree>
    <p:extLst>
      <p:ext uri="{BB962C8B-B14F-4D97-AF65-F5344CB8AC3E}">
        <p14:creationId xmlns:p14="http://schemas.microsoft.com/office/powerpoint/2010/main" val="117410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6616E-4831-DA2B-608C-086444AD1761}"/>
              </a:ext>
            </a:extLst>
          </p:cNvPr>
          <p:cNvSpPr>
            <a:spLocks noGrp="1"/>
          </p:cNvSpPr>
          <p:nvPr>
            <p:ph type="dt" sz="half" idx="10"/>
          </p:nvPr>
        </p:nvSpPr>
        <p:spPr/>
        <p:txBody>
          <a:bodyPr/>
          <a:lstStyle>
            <a:lvl1pPr>
              <a:defRPr b="1" i="0">
                <a:latin typeface="Open Sans ExtraBold" panose="020B0606030504020204" pitchFamily="34" charset="0"/>
              </a:defRPr>
            </a:lvl1pPr>
          </a:lstStyle>
          <a:p>
            <a:fld id="{9B6D5E0F-AD2B-0445-BC0D-C47564DE8403}" type="datetime1">
              <a:rPr lang="en-US" smtClean="0"/>
              <a:t>6/25/2025</a:t>
            </a:fld>
            <a:endParaRPr lang="en-US"/>
          </a:p>
        </p:txBody>
      </p:sp>
      <p:sp>
        <p:nvSpPr>
          <p:cNvPr id="3" name="Footer Placeholder 2">
            <a:extLst>
              <a:ext uri="{FF2B5EF4-FFF2-40B4-BE49-F238E27FC236}">
                <a16:creationId xmlns:a16="http://schemas.microsoft.com/office/drawing/2014/main" id="{50E7FCD2-4FAC-CF51-8C85-00E87E577CC4}"/>
              </a:ext>
            </a:extLst>
          </p:cNvPr>
          <p:cNvSpPr>
            <a:spLocks noGrp="1"/>
          </p:cNvSpPr>
          <p:nvPr>
            <p:ph type="ftr" sz="quarter" idx="11"/>
          </p:nvPr>
        </p:nvSpPr>
        <p:spPr>
          <a:xfrm>
            <a:off x="4038600" y="6356350"/>
            <a:ext cx="2459019" cy="365125"/>
          </a:xfrm>
        </p:spPr>
        <p:txBody>
          <a:bodyPr/>
          <a:lstStyle>
            <a:lvl1pPr>
              <a:defRPr b="1" i="0">
                <a:latin typeface="Open Sans ExtraBold"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0FF8401E-D3F5-BF49-A7EE-747593C7D5F8}"/>
              </a:ext>
            </a:extLst>
          </p:cNvPr>
          <p:cNvSpPr>
            <a:spLocks noGrp="1"/>
          </p:cNvSpPr>
          <p:nvPr>
            <p:ph type="sldNum" sz="quarter" idx="12"/>
          </p:nvPr>
        </p:nvSpPr>
        <p:spPr>
          <a:xfrm>
            <a:off x="10594318" y="6356350"/>
            <a:ext cx="759481" cy="365125"/>
          </a:xfrm>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pic>
        <p:nvPicPr>
          <p:cNvPr id="8" name="Picture 7">
            <a:extLst>
              <a:ext uri="{FF2B5EF4-FFF2-40B4-BE49-F238E27FC236}">
                <a16:creationId xmlns:a16="http://schemas.microsoft.com/office/drawing/2014/main" id="{8DD5E007-1972-2549-50F2-076216AC1E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813" y="6271005"/>
            <a:ext cx="3967438" cy="514297"/>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C0E754E1-420D-1857-D13F-636C3CAE59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43566" y="6241863"/>
            <a:ext cx="1529953" cy="524674"/>
          </a:xfrm>
          <a:prstGeom prst="rect">
            <a:avLst/>
          </a:prstGeom>
        </p:spPr>
      </p:pic>
    </p:spTree>
    <p:extLst>
      <p:ext uri="{BB962C8B-B14F-4D97-AF65-F5344CB8AC3E}">
        <p14:creationId xmlns:p14="http://schemas.microsoft.com/office/powerpoint/2010/main" val="4104349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11C50-3D04-8438-A7EF-D3E74A58D8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68C640-599F-A8F7-DC26-DF4AF8758052}"/>
              </a:ext>
            </a:extLst>
          </p:cNvPr>
          <p:cNvSpPr>
            <a:spLocks noGrp="1"/>
          </p:cNvSpPr>
          <p:nvPr>
            <p:ph idx="1"/>
          </p:nvPr>
        </p:nvSpPr>
        <p:spPr>
          <a:xfrm>
            <a:off x="5183188" y="987425"/>
            <a:ext cx="6172200" cy="4873625"/>
          </a:xfrm>
        </p:spPr>
        <p:txBody>
          <a:bodyPr/>
          <a:lstStyle>
            <a:lvl1pPr>
              <a:defRPr sz="3200" b="1" i="0">
                <a:latin typeface="Open Sans ExtraBold" panose="020B0606030504020204" pitchFamily="34" charset="0"/>
              </a:defRPr>
            </a:lvl1pPr>
            <a:lvl2pPr>
              <a:defRPr sz="2800" b="1" i="0">
                <a:latin typeface="Open Sans ExtraBold" panose="020B0606030504020204" pitchFamily="34" charset="0"/>
              </a:defRPr>
            </a:lvl2pPr>
            <a:lvl3pPr>
              <a:defRPr sz="2400" b="1" i="0">
                <a:latin typeface="Open Sans ExtraBold" panose="020B0606030504020204" pitchFamily="34" charset="0"/>
              </a:defRPr>
            </a:lvl3pPr>
            <a:lvl4pPr>
              <a:defRPr sz="2000" b="1" i="0">
                <a:latin typeface="Open Sans ExtraBold" panose="020B0606030504020204" pitchFamily="34" charset="0"/>
              </a:defRPr>
            </a:lvl4pPr>
            <a:lvl5pPr>
              <a:defRPr sz="2000" b="1" i="0">
                <a:latin typeface="Open Sans ExtraBold"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DFD97A-2371-EFFA-212E-60CF7921AF50}"/>
              </a:ext>
            </a:extLst>
          </p:cNvPr>
          <p:cNvSpPr>
            <a:spLocks noGrp="1"/>
          </p:cNvSpPr>
          <p:nvPr>
            <p:ph type="body" sz="half" idx="2"/>
          </p:nvPr>
        </p:nvSpPr>
        <p:spPr>
          <a:xfrm>
            <a:off x="839788" y="2057400"/>
            <a:ext cx="3932237" cy="3811588"/>
          </a:xfrm>
        </p:spPr>
        <p:txBody>
          <a:bodyPr/>
          <a:lstStyle>
            <a:lvl1pPr marL="0" indent="0">
              <a:buNone/>
              <a:defRPr sz="1600" b="1" i="0">
                <a:latin typeface="Open Sans Extra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1BAF0-2755-A20B-26B6-11630AA1EBCA}"/>
              </a:ext>
            </a:extLst>
          </p:cNvPr>
          <p:cNvSpPr>
            <a:spLocks noGrp="1"/>
          </p:cNvSpPr>
          <p:nvPr>
            <p:ph type="dt" sz="half" idx="10"/>
          </p:nvPr>
        </p:nvSpPr>
        <p:spPr/>
        <p:txBody>
          <a:bodyPr/>
          <a:lstStyle>
            <a:lvl1pPr>
              <a:defRPr b="1" i="0">
                <a:latin typeface="Open Sans ExtraBold" panose="020B0606030504020204" pitchFamily="34" charset="0"/>
              </a:defRPr>
            </a:lvl1pPr>
          </a:lstStyle>
          <a:p>
            <a:fld id="{AE2880C2-A2DF-8D44-A689-B88A008EBA22}" type="datetime1">
              <a:rPr lang="en-US" smtClean="0"/>
              <a:t>6/25/2025</a:t>
            </a:fld>
            <a:endParaRPr lang="en-US"/>
          </a:p>
        </p:txBody>
      </p:sp>
      <p:sp>
        <p:nvSpPr>
          <p:cNvPr id="6" name="Footer Placeholder 5">
            <a:extLst>
              <a:ext uri="{FF2B5EF4-FFF2-40B4-BE49-F238E27FC236}">
                <a16:creationId xmlns:a16="http://schemas.microsoft.com/office/drawing/2014/main" id="{D5803B0B-7031-1288-1D78-B4EB68459CDC}"/>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BC237C86-6013-A5A7-C206-1E4C746B1455}"/>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Tree>
    <p:extLst>
      <p:ext uri="{BB962C8B-B14F-4D97-AF65-F5344CB8AC3E}">
        <p14:creationId xmlns:p14="http://schemas.microsoft.com/office/powerpoint/2010/main" val="516423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193F-B966-AC95-6883-56E73E429C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4E94A1-1106-800D-6ADF-F6735734BC2C}"/>
              </a:ext>
            </a:extLst>
          </p:cNvPr>
          <p:cNvSpPr>
            <a:spLocks noGrp="1"/>
          </p:cNvSpPr>
          <p:nvPr>
            <p:ph type="pic" idx="1"/>
          </p:nvPr>
        </p:nvSpPr>
        <p:spPr>
          <a:xfrm>
            <a:off x="5183188" y="987425"/>
            <a:ext cx="6172200" cy="4873625"/>
          </a:xfrm>
        </p:spPr>
        <p:txBody>
          <a:bodyPr/>
          <a:lstStyle>
            <a:lvl1pPr marL="0" indent="0">
              <a:buNone/>
              <a:defRPr sz="3200" b="1" i="0">
                <a:latin typeface="Open Sans ExtraBold"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B2B6B89-8CFD-3787-6267-CD9D7CBADC5D}"/>
              </a:ext>
            </a:extLst>
          </p:cNvPr>
          <p:cNvSpPr>
            <a:spLocks noGrp="1"/>
          </p:cNvSpPr>
          <p:nvPr>
            <p:ph type="body" sz="half" idx="2"/>
          </p:nvPr>
        </p:nvSpPr>
        <p:spPr>
          <a:xfrm>
            <a:off x="839788" y="2057400"/>
            <a:ext cx="3932237" cy="3811588"/>
          </a:xfrm>
        </p:spPr>
        <p:txBody>
          <a:bodyPr/>
          <a:lstStyle>
            <a:lvl1pPr marL="0" indent="0">
              <a:buNone/>
              <a:defRPr sz="1600" b="1" i="0">
                <a:latin typeface="Open Sans Extra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32F40-F535-453B-92DC-94D69BE961AE}"/>
              </a:ext>
            </a:extLst>
          </p:cNvPr>
          <p:cNvSpPr>
            <a:spLocks noGrp="1"/>
          </p:cNvSpPr>
          <p:nvPr>
            <p:ph type="dt" sz="half" idx="10"/>
          </p:nvPr>
        </p:nvSpPr>
        <p:spPr/>
        <p:txBody>
          <a:bodyPr/>
          <a:lstStyle>
            <a:lvl1pPr>
              <a:defRPr b="1" i="0">
                <a:latin typeface="Open Sans ExtraBold" panose="020B0606030504020204" pitchFamily="34" charset="0"/>
              </a:defRPr>
            </a:lvl1pPr>
          </a:lstStyle>
          <a:p>
            <a:fld id="{156B65A6-AF5A-C54C-A681-EA8F77E84028}" type="datetime1">
              <a:rPr lang="en-US" smtClean="0"/>
              <a:t>6/25/2025</a:t>
            </a:fld>
            <a:endParaRPr lang="en-US"/>
          </a:p>
        </p:txBody>
      </p:sp>
      <p:sp>
        <p:nvSpPr>
          <p:cNvPr id="6" name="Footer Placeholder 5">
            <a:extLst>
              <a:ext uri="{FF2B5EF4-FFF2-40B4-BE49-F238E27FC236}">
                <a16:creationId xmlns:a16="http://schemas.microsoft.com/office/drawing/2014/main" id="{8736497E-557B-2BFF-F7AC-5096BB668BF6}"/>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51A99E9-95FA-B906-18C2-10BEB8F68F34}"/>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Tree>
    <p:extLst>
      <p:ext uri="{BB962C8B-B14F-4D97-AF65-F5344CB8AC3E}">
        <p14:creationId xmlns:p14="http://schemas.microsoft.com/office/powerpoint/2010/main" val="1376112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FEEB025-4F21-9A3A-102B-40139F01D525}"/>
              </a:ext>
            </a:extLst>
          </p:cNvPr>
          <p:cNvSpPr>
            <a:spLocks noGrp="1"/>
          </p:cNvSpPr>
          <p:nvPr>
            <p:ph type="body" orient="vert" idx="1"/>
          </p:nvPr>
        </p:nvSpPr>
        <p:spPr/>
        <p:txBody>
          <a:bodyPr vert="eaVert"/>
          <a:lstStyle>
            <a:lvl1pPr>
              <a:defRPr b="1" i="0">
                <a:latin typeface="Open Sans ExtraBold" panose="020B0606030504020204" pitchFamily="34" charset="0"/>
              </a:defRPr>
            </a:lvl1pPr>
            <a:lvl2pPr>
              <a:defRPr b="1" i="0">
                <a:latin typeface="Open Sans ExtraBold" panose="020B0606030504020204" pitchFamily="34" charset="0"/>
              </a:defRPr>
            </a:lvl2pPr>
            <a:lvl3pPr>
              <a:defRPr b="1" i="0">
                <a:latin typeface="Open Sans ExtraBold" panose="020B0606030504020204" pitchFamily="34" charset="0"/>
              </a:defRPr>
            </a:lvl3pPr>
            <a:lvl4pPr>
              <a:defRPr b="1" i="0">
                <a:latin typeface="Open Sans ExtraBold" panose="020B0606030504020204" pitchFamily="34" charset="0"/>
              </a:defRPr>
            </a:lvl4pPr>
            <a:lvl5pPr>
              <a:defRPr b="1" i="0">
                <a:latin typeface="Open Sans ExtraBold"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7AB0C-1BCE-C97A-E50A-8E77C74E95D2}"/>
              </a:ext>
            </a:extLst>
          </p:cNvPr>
          <p:cNvSpPr>
            <a:spLocks noGrp="1"/>
          </p:cNvSpPr>
          <p:nvPr>
            <p:ph type="dt" sz="half" idx="10"/>
          </p:nvPr>
        </p:nvSpPr>
        <p:spPr/>
        <p:txBody>
          <a:bodyPr/>
          <a:lstStyle>
            <a:lvl1pPr>
              <a:defRPr b="1" i="0">
                <a:latin typeface="Open Sans ExtraBold" panose="020B0606030504020204" pitchFamily="34" charset="0"/>
              </a:defRPr>
            </a:lvl1pPr>
          </a:lstStyle>
          <a:p>
            <a:fld id="{25EF4CC7-381E-AF4F-AF88-565DA728C425}" type="datetime1">
              <a:rPr lang="en-US" smtClean="0"/>
              <a:t>6/25/2025</a:t>
            </a:fld>
            <a:endParaRPr lang="en-US"/>
          </a:p>
        </p:txBody>
      </p:sp>
      <p:sp>
        <p:nvSpPr>
          <p:cNvPr id="5" name="Footer Placeholder 4">
            <a:extLst>
              <a:ext uri="{FF2B5EF4-FFF2-40B4-BE49-F238E27FC236}">
                <a16:creationId xmlns:a16="http://schemas.microsoft.com/office/drawing/2014/main" id="{99C7A998-3A39-25AF-5703-918FD273C383}"/>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B60D258-BCE9-6CA9-32E9-3161F80B8E69}"/>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
        <p:nvSpPr>
          <p:cNvPr id="8" name="Title 12">
            <a:extLst>
              <a:ext uri="{FF2B5EF4-FFF2-40B4-BE49-F238E27FC236}">
                <a16:creationId xmlns:a16="http://schemas.microsoft.com/office/drawing/2014/main" id="{9BF04F4C-1712-0201-B9B9-5EEDB006C572}"/>
              </a:ext>
            </a:extLst>
          </p:cNvPr>
          <p:cNvSpPr>
            <a:spLocks noGrp="1"/>
          </p:cNvSpPr>
          <p:nvPr>
            <p:ph type="title"/>
          </p:nvPr>
        </p:nvSpPr>
        <p:spPr>
          <a:xfrm>
            <a:off x="838200" y="204470"/>
            <a:ext cx="10515600" cy="762869"/>
          </a:xfrm>
          <a:prstGeom prst="rect">
            <a:avLst/>
          </a:prstGeom>
        </p:spPr>
        <p:txBody>
          <a:bodyPr>
            <a:normAutofit/>
          </a:bodyPr>
          <a:lstStyle>
            <a:lvl1pPr algn="ctr">
              <a:defRPr sz="2800" b="1" i="0">
                <a:solidFill>
                  <a:srgbClr val="002060"/>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884218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DA4F0F-DB7A-7B54-518E-2016D129DE1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4D845D-BB3D-A245-C7DC-0F95BC87E84B}"/>
              </a:ext>
            </a:extLst>
          </p:cNvPr>
          <p:cNvSpPr>
            <a:spLocks noGrp="1"/>
          </p:cNvSpPr>
          <p:nvPr>
            <p:ph type="body" orient="vert" idx="1"/>
          </p:nvPr>
        </p:nvSpPr>
        <p:spPr>
          <a:xfrm>
            <a:off x="838200" y="365125"/>
            <a:ext cx="7734300" cy="5811838"/>
          </a:xfrm>
        </p:spPr>
        <p:txBody>
          <a:bodyPr vert="eaVert"/>
          <a:lstStyle>
            <a:lvl1pPr>
              <a:defRPr b="1" i="0">
                <a:latin typeface="Open Sans ExtraBold" panose="020B0606030504020204" pitchFamily="34" charset="0"/>
              </a:defRPr>
            </a:lvl1pPr>
            <a:lvl2pPr>
              <a:defRPr b="1" i="0">
                <a:latin typeface="Open Sans ExtraBold" panose="020B0606030504020204" pitchFamily="34" charset="0"/>
              </a:defRPr>
            </a:lvl2pPr>
            <a:lvl3pPr>
              <a:defRPr b="1" i="0">
                <a:latin typeface="Open Sans ExtraBold" panose="020B0606030504020204" pitchFamily="34" charset="0"/>
              </a:defRPr>
            </a:lvl3pPr>
            <a:lvl4pPr>
              <a:defRPr b="1" i="0">
                <a:latin typeface="Open Sans ExtraBold" panose="020B0606030504020204" pitchFamily="34" charset="0"/>
              </a:defRPr>
            </a:lvl4pPr>
            <a:lvl5pPr>
              <a:defRPr b="1" i="0">
                <a:latin typeface="Open Sans ExtraBold"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62D92-F170-EFF9-6DE3-4F44ED0FB577}"/>
              </a:ext>
            </a:extLst>
          </p:cNvPr>
          <p:cNvSpPr>
            <a:spLocks noGrp="1"/>
          </p:cNvSpPr>
          <p:nvPr>
            <p:ph type="dt" sz="half" idx="10"/>
          </p:nvPr>
        </p:nvSpPr>
        <p:spPr/>
        <p:txBody>
          <a:bodyPr/>
          <a:lstStyle>
            <a:lvl1pPr>
              <a:defRPr b="1" i="0">
                <a:latin typeface="Open Sans ExtraBold" panose="020B0606030504020204" pitchFamily="34" charset="0"/>
              </a:defRPr>
            </a:lvl1pPr>
          </a:lstStyle>
          <a:p>
            <a:fld id="{D2C1598D-672F-2241-B5D5-5E59897D49BC}" type="datetime1">
              <a:rPr lang="en-US" smtClean="0"/>
              <a:t>6/25/2025</a:t>
            </a:fld>
            <a:endParaRPr lang="en-US"/>
          </a:p>
        </p:txBody>
      </p:sp>
      <p:sp>
        <p:nvSpPr>
          <p:cNvPr id="5" name="Footer Placeholder 4">
            <a:extLst>
              <a:ext uri="{FF2B5EF4-FFF2-40B4-BE49-F238E27FC236}">
                <a16:creationId xmlns:a16="http://schemas.microsoft.com/office/drawing/2014/main" id="{EDFA839F-7B4C-33CF-0C9C-9E7BB04CADFF}"/>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7C314F4B-CAEA-E28A-E73B-4AAEE6B7B45A}"/>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Tree>
    <p:extLst>
      <p:ext uri="{BB962C8B-B14F-4D97-AF65-F5344CB8AC3E}">
        <p14:creationId xmlns:p14="http://schemas.microsoft.com/office/powerpoint/2010/main" val="1156641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ark Table of Contents">
    <p:spTree>
      <p:nvGrpSpPr>
        <p:cNvPr id="1" name=""/>
        <p:cNvGrpSpPr/>
        <p:nvPr/>
      </p:nvGrpSpPr>
      <p:grpSpPr>
        <a:xfrm>
          <a:off x="0" y="0"/>
          <a:ext cx="0" cy="0"/>
          <a:chOff x="0" y="0"/>
          <a:chExt cx="0" cy="0"/>
        </a:xfrm>
      </p:grpSpPr>
      <p:sp>
        <p:nvSpPr>
          <p:cNvPr id="4" name="Rectangle 10"/>
          <p:cNvSpPr>
            <a:spLocks noChangeArrowheads="1"/>
          </p:cNvSpPr>
          <p:nvPr/>
        </p:nvSpPr>
        <p:spPr bwMode="auto">
          <a:xfrm>
            <a:off x="21167" y="918100"/>
            <a:ext cx="12192000" cy="45719"/>
          </a:xfrm>
          <a:prstGeom prst="rect">
            <a:avLst/>
          </a:prstGeom>
          <a:solidFill>
            <a:srgbClr val="FAE120"/>
          </a:solidFill>
          <a:ln>
            <a:noFill/>
          </a:ln>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pPr>
            <a:endParaRPr lang="en-US" altLang="en-US" sz="1300" b="0" i="0">
              <a:solidFill>
                <a:schemeClr val="bg1"/>
              </a:solidFill>
              <a:latin typeface="Open Sans Light" panose="020B0606030504020204" pitchFamily="34" charset="0"/>
            </a:endParaRPr>
          </a:p>
        </p:txBody>
      </p:sp>
      <p:sp>
        <p:nvSpPr>
          <p:cNvPr id="7" name="Text Placeholder 6"/>
          <p:cNvSpPr>
            <a:spLocks noGrp="1"/>
          </p:cNvSpPr>
          <p:nvPr>
            <p:ph type="body" sz="quarter" idx="13"/>
          </p:nvPr>
        </p:nvSpPr>
        <p:spPr>
          <a:xfrm>
            <a:off x="465667" y="1598613"/>
            <a:ext cx="11303000" cy="4613804"/>
          </a:xfrm>
        </p:spPr>
        <p:txBody>
          <a:bodyPr>
            <a:normAutofit/>
          </a:bodyPr>
          <a:lstStyle>
            <a:lvl1pPr>
              <a:lnSpc>
                <a:spcPct val="100000"/>
              </a:lnSpc>
              <a:spcBef>
                <a:spcPts val="2400"/>
              </a:spcBef>
              <a:tabLst>
                <a:tab pos="8402638" algn="r"/>
              </a:tabLst>
              <a:defRPr lang="en-US" sz="1600" b="1" i="0" smtClean="0">
                <a:latin typeface="Open Sans ExtraBold" panose="020B0606030504020204" pitchFamily="34" charset="0"/>
              </a:defRPr>
            </a:lvl1pPr>
            <a:lvl2pPr>
              <a:defRPr b="1" i="0">
                <a:latin typeface="Open Sans ExtraBold" panose="020B0606030504020204" pitchFamily="34" charset="0"/>
              </a:defRPr>
            </a:lvl2pPr>
            <a:lvl3pPr>
              <a:defRPr b="1" i="0">
                <a:latin typeface="Open Sans ExtraBold" panose="020B0606030504020204" pitchFamily="34" charset="0"/>
              </a:defRPr>
            </a:lvl3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BD8741CF-9032-42A4-8DD7-B48092D805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64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150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D5882EA-353D-B54D-8305-8E84B8C2064D}"/>
              </a:ext>
            </a:extLst>
          </p:cNvPr>
          <p:cNvSpPr>
            <a:spLocks noGrp="1"/>
          </p:cNvSpPr>
          <p:nvPr>
            <p:ph sz="half" idx="1"/>
          </p:nvPr>
        </p:nvSpPr>
        <p:spPr>
          <a:xfrm>
            <a:off x="701892" y="1041854"/>
            <a:ext cx="10907012" cy="4351338"/>
          </a:xfrm>
          <a:prstGeom prst="rect">
            <a:avLst/>
          </a:prstGeom>
        </p:spPr>
        <p:txBody>
          <a:bodyPr/>
          <a:lstStyle>
            <a:lvl1pPr>
              <a:defRPr b="1" i="0">
                <a:latin typeface="Open Sans ExtraBold" panose="020B0606030504020204" pitchFamily="34" charset="0"/>
              </a:defRPr>
            </a:lvl1pPr>
            <a:lvl2pPr>
              <a:defRPr b="1" i="0">
                <a:latin typeface="Open Sans ExtraBold" panose="020B0606030504020204" pitchFamily="34" charset="0"/>
              </a:defRPr>
            </a:lvl2pPr>
            <a:lvl3pPr>
              <a:defRPr b="1" i="0">
                <a:latin typeface="Open Sans ExtraBold" panose="020B0606030504020204" pitchFamily="34" charset="0"/>
              </a:defRPr>
            </a:lvl3pPr>
            <a:lvl4pPr>
              <a:defRPr b="1" i="0">
                <a:latin typeface="Open Sans ExtraBold" panose="020B0606030504020204" pitchFamily="34" charset="0"/>
              </a:defRPr>
            </a:lvl4pPr>
            <a:lvl5pPr>
              <a:defRPr b="1" i="0">
                <a:latin typeface="Open Sans ExtraBold"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Tree>
    <p:extLst>
      <p:ext uri="{BB962C8B-B14F-4D97-AF65-F5344CB8AC3E}">
        <p14:creationId xmlns:p14="http://schemas.microsoft.com/office/powerpoint/2010/main" val="1167736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48681-7AF7-491C-8231-60A9CE96EF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FDB725-3263-424B-85C9-D28E27BD6F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189B8-CB17-4550-9583-6F8178CC2DB3}"/>
              </a:ext>
            </a:extLst>
          </p:cNvPr>
          <p:cNvSpPr>
            <a:spLocks noGrp="1"/>
          </p:cNvSpPr>
          <p:nvPr>
            <p:ph type="dt" sz="half" idx="10"/>
          </p:nvPr>
        </p:nvSpPr>
        <p:spPr/>
        <p:txBody>
          <a:bodyPr/>
          <a:lstStyle/>
          <a:p>
            <a:fld id="{A2EF4598-40A9-0742-8CFD-A1CB525DD06D}" type="datetime1">
              <a:rPr lang="en-US" smtClean="0"/>
              <a:t>6/25/2025</a:t>
            </a:fld>
            <a:endParaRPr lang="en-US"/>
          </a:p>
        </p:txBody>
      </p:sp>
      <p:sp>
        <p:nvSpPr>
          <p:cNvPr id="5" name="Footer Placeholder 4">
            <a:extLst>
              <a:ext uri="{FF2B5EF4-FFF2-40B4-BE49-F238E27FC236}">
                <a16:creationId xmlns:a16="http://schemas.microsoft.com/office/drawing/2014/main" id="{191AC8D9-88FB-4C52-A4CC-B30F97BBB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B4832-78F9-4460-A883-0156D50E502B}"/>
              </a:ext>
            </a:extLst>
          </p:cNvPr>
          <p:cNvSpPr>
            <a:spLocks noGrp="1"/>
          </p:cNvSpPr>
          <p:nvPr>
            <p:ph type="sldNum" sz="quarter" idx="12"/>
          </p:nvPr>
        </p:nvSpPr>
        <p:spPr/>
        <p:txBody>
          <a:bodyPr/>
          <a:lstStyle/>
          <a:p>
            <a:fld id="{81D3FA52-FAF9-455E-AF37-C54E39E9814D}" type="slidenum">
              <a:rPr lang="en-US" smtClean="0"/>
              <a:t>‹#›</a:t>
            </a:fld>
            <a:endParaRPr lang="en-US"/>
          </a:p>
        </p:txBody>
      </p:sp>
    </p:spTree>
    <p:extLst>
      <p:ext uri="{BB962C8B-B14F-4D97-AF65-F5344CB8AC3E}">
        <p14:creationId xmlns:p14="http://schemas.microsoft.com/office/powerpoint/2010/main" val="86174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115F22-3BB6-F2C6-CD10-840EECB22227}"/>
              </a:ext>
            </a:extLst>
          </p:cNvPr>
          <p:cNvSpPr>
            <a:spLocks noGrp="1"/>
          </p:cNvSpPr>
          <p:nvPr>
            <p:ph idx="1"/>
          </p:nvPr>
        </p:nvSpPr>
        <p:spPr/>
        <p:txBody>
          <a:bodyPr/>
          <a:lstStyle>
            <a:lvl1pPr>
              <a:defRPr b="1" i="0">
                <a:latin typeface="Open Sans ExtraBold" panose="020B0606030504020204" pitchFamily="34" charset="0"/>
              </a:defRPr>
            </a:lvl1pPr>
            <a:lvl2pPr>
              <a:defRPr b="1" i="0">
                <a:latin typeface="Open Sans ExtraBold" panose="020B0606030504020204" pitchFamily="34" charset="0"/>
              </a:defRPr>
            </a:lvl2pPr>
            <a:lvl3pPr>
              <a:defRPr b="1" i="0">
                <a:latin typeface="Open Sans ExtraBold" panose="020B0606030504020204" pitchFamily="34" charset="0"/>
              </a:defRPr>
            </a:lvl3pPr>
            <a:lvl4pPr>
              <a:defRPr b="1" i="0">
                <a:latin typeface="Open Sans ExtraBold" panose="020B0606030504020204" pitchFamily="34" charset="0"/>
              </a:defRPr>
            </a:lvl4pPr>
            <a:lvl5pPr>
              <a:defRPr b="1" i="0">
                <a:latin typeface="Open Sans ExtraBold"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96DFD-3474-F7E6-3ED8-36F94C04F3FB}"/>
              </a:ext>
            </a:extLst>
          </p:cNvPr>
          <p:cNvSpPr>
            <a:spLocks noGrp="1"/>
          </p:cNvSpPr>
          <p:nvPr>
            <p:ph type="dt" sz="half" idx="10"/>
          </p:nvPr>
        </p:nvSpPr>
        <p:spPr/>
        <p:txBody>
          <a:bodyPr/>
          <a:lstStyle>
            <a:lvl1pPr>
              <a:defRPr b="1" i="0">
                <a:latin typeface="Open Sans ExtraBold" panose="020B0606030504020204" pitchFamily="34" charset="0"/>
              </a:defRPr>
            </a:lvl1pPr>
          </a:lstStyle>
          <a:p>
            <a:fld id="{42994DD8-5D96-5142-AF0F-D1C837D09447}" type="datetime1">
              <a:rPr lang="en-US" smtClean="0"/>
              <a:t>6/25/2025</a:t>
            </a:fld>
            <a:endParaRPr lang="en-US"/>
          </a:p>
        </p:txBody>
      </p:sp>
      <p:sp>
        <p:nvSpPr>
          <p:cNvPr id="5" name="Footer Placeholder 4">
            <a:extLst>
              <a:ext uri="{FF2B5EF4-FFF2-40B4-BE49-F238E27FC236}">
                <a16:creationId xmlns:a16="http://schemas.microsoft.com/office/drawing/2014/main" id="{82107593-7A16-9E05-0AAE-ED4DD4F727F8}"/>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A06E6CC1-88E4-76DC-CC38-0522EC6AD0FC}"/>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
        <p:nvSpPr>
          <p:cNvPr id="8" name="Title 12">
            <a:extLst>
              <a:ext uri="{FF2B5EF4-FFF2-40B4-BE49-F238E27FC236}">
                <a16:creationId xmlns:a16="http://schemas.microsoft.com/office/drawing/2014/main" id="{2AFEB933-CFD4-7A67-459E-14CB953910B1}"/>
              </a:ext>
            </a:extLst>
          </p:cNvPr>
          <p:cNvSpPr>
            <a:spLocks noGrp="1"/>
          </p:cNvSpPr>
          <p:nvPr>
            <p:ph type="title"/>
          </p:nvPr>
        </p:nvSpPr>
        <p:spPr>
          <a:xfrm>
            <a:off x="838200" y="204470"/>
            <a:ext cx="10515600" cy="762869"/>
          </a:xfrm>
          <a:prstGeom prst="rect">
            <a:avLst/>
          </a:prstGeom>
        </p:spPr>
        <p:txBody>
          <a:bodyPr>
            <a:normAutofit/>
          </a:bodyPr>
          <a:lstStyle>
            <a:lvl1pPr algn="ctr">
              <a:defRPr sz="2800" b="1" i="0">
                <a:solidFill>
                  <a:srgbClr val="002060"/>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56192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87586-4AE5-BBDB-2B0A-100DF9088558}"/>
              </a:ext>
            </a:extLst>
          </p:cNvPr>
          <p:cNvSpPr>
            <a:spLocks noGrp="1"/>
          </p:cNvSpPr>
          <p:nvPr>
            <p:ph type="title"/>
          </p:nvPr>
        </p:nvSpPr>
        <p:spPr>
          <a:xfrm>
            <a:off x="4521200" y="3182938"/>
            <a:ext cx="6826250" cy="2684195"/>
          </a:xfrm>
          <a:prstGeom prst="rect">
            <a:avLst/>
          </a:prstGeom>
        </p:spPr>
        <p:txBody>
          <a:bodyPr anchor="b">
            <a:normAutofit/>
          </a:bodyPr>
          <a:lstStyle>
            <a:lvl1pPr>
              <a:defRPr sz="4000" b="1" i="0" cap="small" baseline="0">
                <a:solidFill>
                  <a:srgbClr val="0070C0"/>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6B90A07F-B6E2-E637-A36C-AC8F5A30615C}"/>
              </a:ext>
            </a:extLst>
          </p:cNvPr>
          <p:cNvSpPr>
            <a:spLocks noGrp="1"/>
          </p:cNvSpPr>
          <p:nvPr>
            <p:ph type="dt" sz="half" idx="10"/>
          </p:nvPr>
        </p:nvSpPr>
        <p:spPr/>
        <p:txBody>
          <a:bodyPr/>
          <a:lstStyle>
            <a:lvl1pPr>
              <a:defRPr b="1" i="0">
                <a:latin typeface="Open Sans ExtraBold" panose="020B0606030504020204" pitchFamily="34" charset="0"/>
              </a:defRPr>
            </a:lvl1pPr>
          </a:lstStyle>
          <a:p>
            <a:fld id="{32669746-59FF-1C42-98B8-D23AE6672765}" type="datetime1">
              <a:rPr lang="en-US" smtClean="0"/>
              <a:t>6/25/2025</a:t>
            </a:fld>
            <a:endParaRPr lang="en-US"/>
          </a:p>
        </p:txBody>
      </p:sp>
      <p:sp>
        <p:nvSpPr>
          <p:cNvPr id="5" name="Footer Placeholder 4">
            <a:extLst>
              <a:ext uri="{FF2B5EF4-FFF2-40B4-BE49-F238E27FC236}">
                <a16:creationId xmlns:a16="http://schemas.microsoft.com/office/drawing/2014/main" id="{FAEED86D-7BEA-D42C-0C20-7E5544106A23}"/>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65F4B0F6-8B26-B628-1E5E-98BD33E62C19}"/>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
        <p:nvSpPr>
          <p:cNvPr id="7" name="Rectangle 6">
            <a:extLst>
              <a:ext uri="{FF2B5EF4-FFF2-40B4-BE49-F238E27FC236}">
                <a16:creationId xmlns:a16="http://schemas.microsoft.com/office/drawing/2014/main" id="{8F0B4956-2336-2F45-ED64-804BEBFD9B47}"/>
              </a:ext>
            </a:extLst>
          </p:cNvPr>
          <p:cNvSpPr/>
          <p:nvPr userDrawn="1"/>
        </p:nvSpPr>
        <p:spPr>
          <a:xfrm flipH="1">
            <a:off x="4330700" y="6026309"/>
            <a:ext cx="7861300" cy="45719"/>
          </a:xfrm>
          <a:prstGeom prst="rect">
            <a:avLst/>
          </a:prstGeom>
          <a:gradFill>
            <a:gsLst>
              <a:gs pos="0">
                <a:srgbClr val="E3E04A"/>
              </a:gs>
              <a:gs pos="50000">
                <a:srgbClr val="89BC45"/>
              </a:gs>
              <a:gs pos="100000">
                <a:srgbClr val="489ED7"/>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i="0">
              <a:latin typeface="Open Sans ExtraBold" panose="020B0606030504020204" pitchFamily="34" charset="0"/>
            </a:endParaRPr>
          </a:p>
        </p:txBody>
      </p:sp>
      <p:sp>
        <p:nvSpPr>
          <p:cNvPr id="11" name="Picture Placeholder 9">
            <a:extLst>
              <a:ext uri="{FF2B5EF4-FFF2-40B4-BE49-F238E27FC236}">
                <a16:creationId xmlns:a16="http://schemas.microsoft.com/office/drawing/2014/main" id="{91FB5EDC-4F4D-FE13-8E82-07383F73250E}"/>
              </a:ext>
            </a:extLst>
          </p:cNvPr>
          <p:cNvSpPr>
            <a:spLocks noGrp="1"/>
          </p:cNvSpPr>
          <p:nvPr>
            <p:ph type="pic" sz="quarter" idx="13"/>
          </p:nvPr>
        </p:nvSpPr>
        <p:spPr>
          <a:xfrm>
            <a:off x="0" y="0"/>
            <a:ext cx="4330700" cy="6858000"/>
          </a:xfrm>
        </p:spPr>
        <p:txBody>
          <a:bodyPr/>
          <a:lstStyle>
            <a:lvl1pPr>
              <a:defRPr b="1" i="0">
                <a:latin typeface="Open Sans ExtraBold" panose="020B0606030504020204" pitchFamily="34" charset="0"/>
              </a:defRPr>
            </a:lvl1pPr>
          </a:lstStyle>
          <a:p>
            <a:r>
              <a:rPr lang="en-US"/>
              <a:t>Click icon to add picture</a:t>
            </a:r>
          </a:p>
        </p:txBody>
      </p:sp>
    </p:spTree>
    <p:extLst>
      <p:ext uri="{BB962C8B-B14F-4D97-AF65-F5344CB8AC3E}">
        <p14:creationId xmlns:p14="http://schemas.microsoft.com/office/powerpoint/2010/main" val="3031922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042332-8E2B-B4CA-CC64-F2921AAD905A}"/>
              </a:ext>
            </a:extLst>
          </p:cNvPr>
          <p:cNvSpPr>
            <a:spLocks noGrp="1"/>
          </p:cNvSpPr>
          <p:nvPr>
            <p:ph sz="half" idx="1"/>
          </p:nvPr>
        </p:nvSpPr>
        <p:spPr>
          <a:xfrm>
            <a:off x="838200" y="1825625"/>
            <a:ext cx="5181600" cy="4351338"/>
          </a:xfrm>
        </p:spPr>
        <p:txBody>
          <a:bodyPr/>
          <a:lstStyle>
            <a:lvl1pPr>
              <a:defRPr b="1" i="0">
                <a:latin typeface="Open Sans ExtraBold" panose="020B0606030504020204" pitchFamily="34" charset="0"/>
              </a:defRPr>
            </a:lvl1pPr>
            <a:lvl2pPr>
              <a:defRPr b="1" i="0">
                <a:latin typeface="Open Sans ExtraBold" panose="020B0606030504020204" pitchFamily="34" charset="0"/>
              </a:defRPr>
            </a:lvl2pPr>
            <a:lvl3pPr>
              <a:defRPr b="1" i="0">
                <a:latin typeface="Open Sans ExtraBold" panose="020B0606030504020204" pitchFamily="34" charset="0"/>
              </a:defRPr>
            </a:lvl3pPr>
            <a:lvl4pPr>
              <a:defRPr b="1" i="0">
                <a:latin typeface="Open Sans ExtraBold" panose="020B0606030504020204" pitchFamily="34" charset="0"/>
              </a:defRPr>
            </a:lvl4pPr>
            <a:lvl5pPr>
              <a:defRPr b="1" i="0">
                <a:latin typeface="Open Sans ExtraBold"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B0F586-CE88-0C69-671F-DBF786C5BB40}"/>
              </a:ext>
            </a:extLst>
          </p:cNvPr>
          <p:cNvSpPr>
            <a:spLocks noGrp="1"/>
          </p:cNvSpPr>
          <p:nvPr>
            <p:ph sz="half" idx="2"/>
          </p:nvPr>
        </p:nvSpPr>
        <p:spPr>
          <a:xfrm>
            <a:off x="6172200" y="1825625"/>
            <a:ext cx="5181600" cy="4351338"/>
          </a:xfrm>
        </p:spPr>
        <p:txBody>
          <a:bodyPr/>
          <a:lstStyle>
            <a:lvl1pPr>
              <a:defRPr b="1" i="0">
                <a:latin typeface="Open Sans ExtraBold" panose="020B0606030504020204" pitchFamily="34" charset="0"/>
              </a:defRPr>
            </a:lvl1pPr>
            <a:lvl2pPr>
              <a:defRPr b="1" i="0">
                <a:latin typeface="Open Sans ExtraBold" panose="020B0606030504020204" pitchFamily="34" charset="0"/>
              </a:defRPr>
            </a:lvl2pPr>
            <a:lvl3pPr>
              <a:defRPr b="1" i="0">
                <a:latin typeface="Open Sans ExtraBold" panose="020B0606030504020204" pitchFamily="34" charset="0"/>
              </a:defRPr>
            </a:lvl3pPr>
            <a:lvl4pPr>
              <a:defRPr b="1" i="0">
                <a:latin typeface="Open Sans ExtraBold" panose="020B0606030504020204" pitchFamily="34" charset="0"/>
              </a:defRPr>
            </a:lvl4pPr>
            <a:lvl5pPr>
              <a:defRPr b="1" i="0">
                <a:latin typeface="Open Sans ExtraBold"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958912-5CB9-FCE2-1711-2BB9C759BAFB}"/>
              </a:ext>
            </a:extLst>
          </p:cNvPr>
          <p:cNvSpPr>
            <a:spLocks noGrp="1"/>
          </p:cNvSpPr>
          <p:nvPr>
            <p:ph type="dt" sz="half" idx="10"/>
          </p:nvPr>
        </p:nvSpPr>
        <p:spPr/>
        <p:txBody>
          <a:bodyPr/>
          <a:lstStyle>
            <a:lvl1pPr>
              <a:defRPr b="1" i="0">
                <a:latin typeface="Open Sans ExtraBold" panose="020B0606030504020204" pitchFamily="34" charset="0"/>
              </a:defRPr>
            </a:lvl1pPr>
          </a:lstStyle>
          <a:p>
            <a:fld id="{858685EC-F8F2-AA4B-8FCC-161032CB2F75}" type="datetime1">
              <a:rPr lang="en-US" smtClean="0"/>
              <a:t>6/25/2025</a:t>
            </a:fld>
            <a:endParaRPr lang="en-US"/>
          </a:p>
        </p:txBody>
      </p:sp>
      <p:sp>
        <p:nvSpPr>
          <p:cNvPr id="6" name="Footer Placeholder 5">
            <a:extLst>
              <a:ext uri="{FF2B5EF4-FFF2-40B4-BE49-F238E27FC236}">
                <a16:creationId xmlns:a16="http://schemas.microsoft.com/office/drawing/2014/main" id="{F6C21680-2578-4031-8197-6F3C50510A2F}"/>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FAD784EA-CA41-393F-775F-42B3510DEC3E}"/>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
        <p:nvSpPr>
          <p:cNvPr id="9" name="Title 12">
            <a:extLst>
              <a:ext uri="{FF2B5EF4-FFF2-40B4-BE49-F238E27FC236}">
                <a16:creationId xmlns:a16="http://schemas.microsoft.com/office/drawing/2014/main" id="{B9ED758D-032D-9810-D5E5-068563462B36}"/>
              </a:ext>
            </a:extLst>
          </p:cNvPr>
          <p:cNvSpPr>
            <a:spLocks noGrp="1"/>
          </p:cNvSpPr>
          <p:nvPr>
            <p:ph type="title"/>
          </p:nvPr>
        </p:nvSpPr>
        <p:spPr>
          <a:xfrm>
            <a:off x="838200" y="204470"/>
            <a:ext cx="10515600" cy="762869"/>
          </a:xfrm>
          <a:prstGeom prst="rect">
            <a:avLst/>
          </a:prstGeom>
        </p:spPr>
        <p:txBody>
          <a:bodyPr>
            <a:normAutofit/>
          </a:bodyPr>
          <a:lstStyle>
            <a:lvl1pPr algn="ctr">
              <a:defRPr sz="2800" b="1" i="0">
                <a:solidFill>
                  <a:srgbClr val="002060"/>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713474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FE535F-92E3-4431-F64E-1A1A7378900D}"/>
              </a:ext>
            </a:extLst>
          </p:cNvPr>
          <p:cNvSpPr>
            <a:spLocks noGrp="1"/>
          </p:cNvSpPr>
          <p:nvPr>
            <p:ph type="body" idx="1"/>
          </p:nvPr>
        </p:nvSpPr>
        <p:spPr>
          <a:xfrm>
            <a:off x="839788" y="1681163"/>
            <a:ext cx="5157787" cy="823912"/>
          </a:xfrm>
        </p:spPr>
        <p:txBody>
          <a:bodyPr anchor="b"/>
          <a:lstStyle>
            <a:lvl1pPr marL="0" indent="0">
              <a:buNone/>
              <a:defRPr sz="2400" b="1" i="0">
                <a:latin typeface="Open Sans Extra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5D5E5-5EB7-68F0-99B8-8E0AA3010E8B}"/>
              </a:ext>
            </a:extLst>
          </p:cNvPr>
          <p:cNvSpPr>
            <a:spLocks noGrp="1"/>
          </p:cNvSpPr>
          <p:nvPr>
            <p:ph sz="half" idx="2"/>
          </p:nvPr>
        </p:nvSpPr>
        <p:spPr>
          <a:xfrm>
            <a:off x="839788" y="2505075"/>
            <a:ext cx="5157787" cy="3684588"/>
          </a:xfrm>
        </p:spPr>
        <p:txBody>
          <a:bodyPr/>
          <a:lstStyle>
            <a:lvl1pPr>
              <a:defRPr b="1" i="0">
                <a:latin typeface="Open Sans ExtraBold" panose="020B0606030504020204" pitchFamily="34" charset="0"/>
              </a:defRPr>
            </a:lvl1pPr>
            <a:lvl2pPr>
              <a:defRPr b="1" i="0">
                <a:latin typeface="Open Sans ExtraBold" panose="020B0606030504020204" pitchFamily="34" charset="0"/>
              </a:defRPr>
            </a:lvl2pPr>
            <a:lvl3pPr>
              <a:defRPr b="1" i="0">
                <a:latin typeface="Open Sans ExtraBold" panose="020B0606030504020204" pitchFamily="34" charset="0"/>
              </a:defRPr>
            </a:lvl3pPr>
            <a:lvl4pPr>
              <a:defRPr b="1" i="0">
                <a:latin typeface="Open Sans ExtraBold" panose="020B0606030504020204" pitchFamily="34" charset="0"/>
              </a:defRPr>
            </a:lvl4pPr>
            <a:lvl5pPr>
              <a:defRPr b="1" i="0">
                <a:latin typeface="Open Sans ExtraBold"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42AF05-562D-8314-CC1B-6AFB8323F0FD}"/>
              </a:ext>
            </a:extLst>
          </p:cNvPr>
          <p:cNvSpPr>
            <a:spLocks noGrp="1"/>
          </p:cNvSpPr>
          <p:nvPr>
            <p:ph type="body" sz="quarter" idx="3"/>
          </p:nvPr>
        </p:nvSpPr>
        <p:spPr>
          <a:xfrm>
            <a:off x="6172200" y="1681163"/>
            <a:ext cx="5183188" cy="823912"/>
          </a:xfrm>
        </p:spPr>
        <p:txBody>
          <a:bodyPr anchor="b"/>
          <a:lstStyle>
            <a:lvl1pPr marL="0" indent="0">
              <a:buNone/>
              <a:defRPr sz="2400" b="1" i="0">
                <a:latin typeface="Open Sans Extra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FDDC0-F796-DEC7-AC45-6C529700B8E5}"/>
              </a:ext>
            </a:extLst>
          </p:cNvPr>
          <p:cNvSpPr>
            <a:spLocks noGrp="1"/>
          </p:cNvSpPr>
          <p:nvPr>
            <p:ph sz="quarter" idx="4"/>
          </p:nvPr>
        </p:nvSpPr>
        <p:spPr>
          <a:xfrm>
            <a:off x="6172200" y="2505075"/>
            <a:ext cx="5183188" cy="3684588"/>
          </a:xfrm>
        </p:spPr>
        <p:txBody>
          <a:bodyPr/>
          <a:lstStyle>
            <a:lvl1pPr>
              <a:defRPr b="1" i="0">
                <a:latin typeface="Open Sans ExtraBold" panose="020B0606030504020204" pitchFamily="34" charset="0"/>
              </a:defRPr>
            </a:lvl1pPr>
            <a:lvl2pPr>
              <a:defRPr b="1" i="0">
                <a:latin typeface="Open Sans ExtraBold" panose="020B0606030504020204" pitchFamily="34" charset="0"/>
              </a:defRPr>
            </a:lvl2pPr>
            <a:lvl3pPr>
              <a:defRPr b="1" i="0">
                <a:latin typeface="Open Sans ExtraBold" panose="020B0606030504020204" pitchFamily="34" charset="0"/>
              </a:defRPr>
            </a:lvl3pPr>
            <a:lvl4pPr>
              <a:defRPr b="1" i="0">
                <a:latin typeface="Open Sans ExtraBold" panose="020B0606030504020204" pitchFamily="34" charset="0"/>
              </a:defRPr>
            </a:lvl4pPr>
            <a:lvl5pPr>
              <a:defRPr b="1" i="0">
                <a:latin typeface="Open Sans ExtraBold"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B54B2F-6E6F-021F-2CD5-1CE65CA832D2}"/>
              </a:ext>
            </a:extLst>
          </p:cNvPr>
          <p:cNvSpPr>
            <a:spLocks noGrp="1"/>
          </p:cNvSpPr>
          <p:nvPr>
            <p:ph type="dt" sz="half" idx="10"/>
          </p:nvPr>
        </p:nvSpPr>
        <p:spPr/>
        <p:txBody>
          <a:bodyPr/>
          <a:lstStyle>
            <a:lvl1pPr>
              <a:defRPr b="1" i="0">
                <a:latin typeface="Open Sans ExtraBold" panose="020B0606030504020204" pitchFamily="34" charset="0"/>
              </a:defRPr>
            </a:lvl1pPr>
          </a:lstStyle>
          <a:p>
            <a:fld id="{5346E0F3-2CCE-3F43-B817-17A941AEA18D}" type="datetime1">
              <a:rPr lang="en-US" smtClean="0"/>
              <a:t>6/25/2025</a:t>
            </a:fld>
            <a:endParaRPr lang="en-US"/>
          </a:p>
        </p:txBody>
      </p:sp>
      <p:sp>
        <p:nvSpPr>
          <p:cNvPr id="8" name="Footer Placeholder 7">
            <a:extLst>
              <a:ext uri="{FF2B5EF4-FFF2-40B4-BE49-F238E27FC236}">
                <a16:creationId xmlns:a16="http://schemas.microsoft.com/office/drawing/2014/main" id="{DB5B6290-1B3A-BE04-6A10-C510BB079B03}"/>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629831D2-CBF4-F40C-5EB8-B07DB22D838A}"/>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
        <p:nvSpPr>
          <p:cNvPr id="11" name="Title 12">
            <a:extLst>
              <a:ext uri="{FF2B5EF4-FFF2-40B4-BE49-F238E27FC236}">
                <a16:creationId xmlns:a16="http://schemas.microsoft.com/office/drawing/2014/main" id="{9F5AEBA4-A075-99C5-8685-3A10E0D54643}"/>
              </a:ext>
            </a:extLst>
          </p:cNvPr>
          <p:cNvSpPr>
            <a:spLocks noGrp="1"/>
          </p:cNvSpPr>
          <p:nvPr>
            <p:ph type="title"/>
          </p:nvPr>
        </p:nvSpPr>
        <p:spPr>
          <a:xfrm>
            <a:off x="838200" y="204470"/>
            <a:ext cx="10515600" cy="762869"/>
          </a:xfrm>
          <a:prstGeom prst="rect">
            <a:avLst/>
          </a:prstGeom>
        </p:spPr>
        <p:txBody>
          <a:bodyPr>
            <a:normAutofit/>
          </a:bodyPr>
          <a:lstStyle>
            <a:lvl1pPr algn="ctr">
              <a:defRPr sz="2800" b="1" i="0">
                <a:solidFill>
                  <a:srgbClr val="002060"/>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848683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097D3FB-8C86-20DA-2DE7-C44409CAC012}"/>
              </a:ext>
            </a:extLst>
          </p:cNvPr>
          <p:cNvSpPr>
            <a:spLocks noGrp="1"/>
          </p:cNvSpPr>
          <p:nvPr>
            <p:ph type="dt" sz="half" idx="10"/>
          </p:nvPr>
        </p:nvSpPr>
        <p:spPr/>
        <p:txBody>
          <a:bodyPr/>
          <a:lstStyle>
            <a:lvl1pPr>
              <a:defRPr b="1" i="0">
                <a:latin typeface="Open Sans ExtraBold" panose="020B0606030504020204" pitchFamily="34" charset="0"/>
              </a:defRPr>
            </a:lvl1pPr>
          </a:lstStyle>
          <a:p>
            <a:fld id="{3D05E52F-2ACE-8D45-9B79-2B3BE424FEEE}" type="datetime1">
              <a:rPr lang="en-US" smtClean="0"/>
              <a:t>6/25/2025</a:t>
            </a:fld>
            <a:endParaRPr lang="en-US"/>
          </a:p>
        </p:txBody>
      </p:sp>
      <p:sp>
        <p:nvSpPr>
          <p:cNvPr id="4" name="Footer Placeholder 3">
            <a:extLst>
              <a:ext uri="{FF2B5EF4-FFF2-40B4-BE49-F238E27FC236}">
                <a16:creationId xmlns:a16="http://schemas.microsoft.com/office/drawing/2014/main" id="{CFEA5E2D-BD30-926F-12A1-4733093B9189}"/>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E67073CF-9CC1-72C1-03EE-0A4B42D2F8BE}"/>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
        <p:nvSpPr>
          <p:cNvPr id="9" name="Rectangle 8">
            <a:extLst>
              <a:ext uri="{FF2B5EF4-FFF2-40B4-BE49-F238E27FC236}">
                <a16:creationId xmlns:a16="http://schemas.microsoft.com/office/drawing/2014/main" id="{F1793D8C-1B91-B8C7-6289-866A3DA11E29}"/>
              </a:ext>
            </a:extLst>
          </p:cNvPr>
          <p:cNvSpPr/>
          <p:nvPr userDrawn="1"/>
        </p:nvSpPr>
        <p:spPr>
          <a:xfrm flipH="1">
            <a:off x="0" y="1127994"/>
            <a:ext cx="12192000" cy="45720"/>
          </a:xfrm>
          <a:prstGeom prst="rect">
            <a:avLst/>
          </a:prstGeom>
          <a:gradFill>
            <a:gsLst>
              <a:gs pos="0">
                <a:srgbClr val="E3E04A"/>
              </a:gs>
              <a:gs pos="50000">
                <a:srgbClr val="89BC45"/>
              </a:gs>
              <a:gs pos="100000">
                <a:srgbClr val="489ED7"/>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i="0">
              <a:latin typeface="Open Sans ExtraBold" panose="020B0606030504020204" pitchFamily="34" charset="0"/>
            </a:endParaRPr>
          </a:p>
        </p:txBody>
      </p:sp>
      <p:sp>
        <p:nvSpPr>
          <p:cNvPr id="13" name="Title 12">
            <a:extLst>
              <a:ext uri="{FF2B5EF4-FFF2-40B4-BE49-F238E27FC236}">
                <a16:creationId xmlns:a16="http://schemas.microsoft.com/office/drawing/2014/main" id="{C8D32D92-8023-6F1A-02CF-8C1B332D7397}"/>
              </a:ext>
            </a:extLst>
          </p:cNvPr>
          <p:cNvSpPr>
            <a:spLocks noGrp="1"/>
          </p:cNvSpPr>
          <p:nvPr>
            <p:ph type="title"/>
          </p:nvPr>
        </p:nvSpPr>
        <p:spPr>
          <a:xfrm>
            <a:off x="838200" y="204470"/>
            <a:ext cx="10515600" cy="762869"/>
          </a:xfrm>
          <a:prstGeom prst="rect">
            <a:avLst/>
          </a:prstGeom>
        </p:spPr>
        <p:txBody>
          <a:bodyPr>
            <a:normAutofit/>
          </a:bodyPr>
          <a:lstStyle>
            <a:lvl1pPr algn="ctr">
              <a:defRPr sz="2800" b="1" i="0">
                <a:solidFill>
                  <a:srgbClr val="002060"/>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6D33693B-7A00-C28F-823B-6FBFA2B72E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813" y="6271005"/>
            <a:ext cx="3967438" cy="514297"/>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C95B4BF0-7334-3945-1C57-A321E9D950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43566" y="6241863"/>
            <a:ext cx="1529953" cy="524674"/>
          </a:xfrm>
          <a:prstGeom prst="rect">
            <a:avLst/>
          </a:prstGeom>
        </p:spPr>
      </p:pic>
    </p:spTree>
    <p:extLst>
      <p:ext uri="{BB962C8B-B14F-4D97-AF65-F5344CB8AC3E}">
        <p14:creationId xmlns:p14="http://schemas.microsoft.com/office/powerpoint/2010/main" val="1634525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793D8C-1B91-B8C7-6289-866A3DA11E29}"/>
              </a:ext>
            </a:extLst>
          </p:cNvPr>
          <p:cNvSpPr/>
          <p:nvPr userDrawn="1"/>
        </p:nvSpPr>
        <p:spPr>
          <a:xfrm flipH="1">
            <a:off x="0" y="1127994"/>
            <a:ext cx="12192000" cy="45720"/>
          </a:xfrm>
          <a:prstGeom prst="rect">
            <a:avLst/>
          </a:prstGeom>
          <a:gradFill>
            <a:gsLst>
              <a:gs pos="0">
                <a:srgbClr val="E3E04A"/>
              </a:gs>
              <a:gs pos="50000">
                <a:srgbClr val="89BC45"/>
              </a:gs>
              <a:gs pos="100000">
                <a:srgbClr val="489ED7"/>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i="0">
              <a:latin typeface="Open Sans ExtraBold" panose="020B0606030504020204" pitchFamily="34" charset="0"/>
            </a:endParaRPr>
          </a:p>
        </p:txBody>
      </p:sp>
      <p:sp>
        <p:nvSpPr>
          <p:cNvPr id="13" name="Title 12">
            <a:extLst>
              <a:ext uri="{FF2B5EF4-FFF2-40B4-BE49-F238E27FC236}">
                <a16:creationId xmlns:a16="http://schemas.microsoft.com/office/drawing/2014/main" id="{C8D32D92-8023-6F1A-02CF-8C1B332D7397}"/>
              </a:ext>
            </a:extLst>
          </p:cNvPr>
          <p:cNvSpPr>
            <a:spLocks noGrp="1"/>
          </p:cNvSpPr>
          <p:nvPr>
            <p:ph type="title"/>
          </p:nvPr>
        </p:nvSpPr>
        <p:spPr>
          <a:xfrm>
            <a:off x="838200" y="204470"/>
            <a:ext cx="10515600" cy="762869"/>
          </a:xfrm>
          <a:prstGeom prst="rect">
            <a:avLst/>
          </a:prstGeom>
        </p:spPr>
        <p:txBody>
          <a:bodyPr>
            <a:normAutofit/>
          </a:bodyPr>
          <a:lstStyle>
            <a:lvl1pPr algn="ctr">
              <a:defRPr sz="2800" b="1" i="0">
                <a:solidFill>
                  <a:srgbClr val="002060"/>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87EB7B04-3C99-EB94-1D9A-9A34125E82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551" y="6552989"/>
            <a:ext cx="1958564" cy="252064"/>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DAAD396D-510E-91FD-D2B1-8DD6F4AD02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85598" y="6537317"/>
            <a:ext cx="826422" cy="283409"/>
          </a:xfrm>
          <a:prstGeom prst="rect">
            <a:avLst/>
          </a:prstGeom>
        </p:spPr>
      </p:pic>
      <p:pic>
        <p:nvPicPr>
          <p:cNvPr id="4" name="Picture 3">
            <a:extLst>
              <a:ext uri="{FF2B5EF4-FFF2-40B4-BE49-F238E27FC236}">
                <a16:creationId xmlns:a16="http://schemas.microsoft.com/office/drawing/2014/main" id="{130E1C87-5D36-DD06-801A-4AF0E8940B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2503" y="6511008"/>
            <a:ext cx="758464" cy="336027"/>
          </a:xfrm>
          <a:prstGeom prst="rect">
            <a:avLst/>
          </a:prstGeom>
        </p:spPr>
      </p:pic>
      <p:pic>
        <p:nvPicPr>
          <p:cNvPr id="5" name="Picture 4">
            <a:extLst>
              <a:ext uri="{FF2B5EF4-FFF2-40B4-BE49-F238E27FC236}">
                <a16:creationId xmlns:a16="http://schemas.microsoft.com/office/drawing/2014/main" id="{7F86DA7A-CF81-4E9E-D104-0ECB38FC14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29683" y="6579839"/>
            <a:ext cx="729979" cy="198364"/>
          </a:xfrm>
          <a:prstGeom prst="rect">
            <a:avLst/>
          </a:prstGeom>
        </p:spPr>
      </p:pic>
      <p:pic>
        <p:nvPicPr>
          <p:cNvPr id="6" name="Picture 5">
            <a:extLst>
              <a:ext uri="{FF2B5EF4-FFF2-40B4-BE49-F238E27FC236}">
                <a16:creationId xmlns:a16="http://schemas.microsoft.com/office/drawing/2014/main" id="{1B82DD76-B18F-419E-5F08-84F447D070C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47813" y="6541554"/>
            <a:ext cx="1064888" cy="274935"/>
          </a:xfrm>
          <a:prstGeom prst="rect">
            <a:avLst/>
          </a:prstGeom>
        </p:spPr>
      </p:pic>
      <p:pic>
        <p:nvPicPr>
          <p:cNvPr id="7" name="Picture 6">
            <a:extLst>
              <a:ext uri="{FF2B5EF4-FFF2-40B4-BE49-F238E27FC236}">
                <a16:creationId xmlns:a16="http://schemas.microsoft.com/office/drawing/2014/main" id="{BE8B3B14-AE74-4482-AE87-3775076602A8}"/>
              </a:ext>
            </a:extLst>
          </p:cNvPr>
          <p:cNvPicPr>
            <a:picLocks noChangeAspect="1"/>
          </p:cNvPicPr>
          <p:nvPr userDrawn="1"/>
        </p:nvPicPr>
        <p:blipFill>
          <a:blip r:embed="rId7"/>
          <a:stretch>
            <a:fillRect/>
          </a:stretch>
        </p:blipFill>
        <p:spPr>
          <a:xfrm>
            <a:off x="10808266" y="6353748"/>
            <a:ext cx="740556" cy="433755"/>
          </a:xfrm>
          <a:prstGeom prst="rect">
            <a:avLst/>
          </a:prstGeom>
        </p:spPr>
      </p:pic>
      <p:sp>
        <p:nvSpPr>
          <p:cNvPr id="19" name="TextBox 18">
            <a:extLst>
              <a:ext uri="{FF2B5EF4-FFF2-40B4-BE49-F238E27FC236}">
                <a16:creationId xmlns:a16="http://schemas.microsoft.com/office/drawing/2014/main" id="{7648379C-2AA7-80BE-FB93-D90C20407F29}"/>
              </a:ext>
            </a:extLst>
          </p:cNvPr>
          <p:cNvSpPr txBox="1"/>
          <p:nvPr userDrawn="1"/>
        </p:nvSpPr>
        <p:spPr>
          <a:xfrm>
            <a:off x="5853608" y="6563605"/>
            <a:ext cx="1132015" cy="230832"/>
          </a:xfrm>
          <a:prstGeom prst="rect">
            <a:avLst/>
          </a:prstGeom>
          <a:noFill/>
        </p:spPr>
        <p:txBody>
          <a:bodyPr wrap="square" rtlCol="0">
            <a:spAutoFit/>
          </a:bodyPr>
          <a:lstStyle/>
          <a:p>
            <a:pPr algn="ctr"/>
            <a:r>
              <a:rPr lang="es-ES_tradnl" sz="900" b="1" noProof="0">
                <a:latin typeface="Arial Narrow" panose="020B0604020202020204" pitchFamily="34" charset="0"/>
                <a:cs typeface="Arial Narrow" panose="020B0604020202020204" pitchFamily="34" charset="0"/>
              </a:rPr>
              <a:t>En colaboración con</a:t>
            </a:r>
          </a:p>
        </p:txBody>
      </p:sp>
      <p:cxnSp>
        <p:nvCxnSpPr>
          <p:cNvPr id="20" name="Straight Connector 19">
            <a:extLst>
              <a:ext uri="{FF2B5EF4-FFF2-40B4-BE49-F238E27FC236}">
                <a16:creationId xmlns:a16="http://schemas.microsoft.com/office/drawing/2014/main" id="{EA97626D-D446-1717-3C9D-4C622DCE5198}"/>
              </a:ext>
            </a:extLst>
          </p:cNvPr>
          <p:cNvCxnSpPr>
            <a:cxnSpLocks/>
          </p:cNvCxnSpPr>
          <p:nvPr userDrawn="1"/>
        </p:nvCxnSpPr>
        <p:spPr>
          <a:xfrm>
            <a:off x="5731450" y="6527026"/>
            <a:ext cx="0" cy="303991"/>
          </a:xfrm>
          <a:prstGeom prst="line">
            <a:avLst/>
          </a:prstGeom>
          <a:ln w="28575"/>
        </p:spPr>
        <p:style>
          <a:lnRef idx="2">
            <a:schemeClr val="accent6"/>
          </a:lnRef>
          <a:fillRef idx="0">
            <a:schemeClr val="accent6"/>
          </a:fillRef>
          <a:effectRef idx="1">
            <a:schemeClr val="accent6"/>
          </a:effectRef>
          <a:fontRef idx="minor">
            <a:schemeClr val="tx1"/>
          </a:fontRef>
        </p:style>
      </p:cxnSp>
      <p:pic>
        <p:nvPicPr>
          <p:cNvPr id="10" name="Picture 9">
            <a:extLst>
              <a:ext uri="{FF2B5EF4-FFF2-40B4-BE49-F238E27FC236}">
                <a16:creationId xmlns:a16="http://schemas.microsoft.com/office/drawing/2014/main" id="{58970DDD-4527-97B0-8F25-F2B980B7D5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13312" y="6535169"/>
            <a:ext cx="400065" cy="275484"/>
          </a:xfrm>
          <a:prstGeom prst="rect">
            <a:avLst/>
          </a:prstGeom>
        </p:spPr>
      </p:pic>
    </p:spTree>
    <p:extLst>
      <p:ext uri="{BB962C8B-B14F-4D97-AF65-F5344CB8AC3E}">
        <p14:creationId xmlns:p14="http://schemas.microsoft.com/office/powerpoint/2010/main" val="874840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8D32D92-8023-6F1A-02CF-8C1B332D7397}"/>
              </a:ext>
            </a:extLst>
          </p:cNvPr>
          <p:cNvSpPr>
            <a:spLocks noGrp="1"/>
          </p:cNvSpPr>
          <p:nvPr>
            <p:ph type="title"/>
          </p:nvPr>
        </p:nvSpPr>
        <p:spPr>
          <a:xfrm>
            <a:off x="838200" y="204470"/>
            <a:ext cx="10515600" cy="762869"/>
          </a:xfrm>
          <a:prstGeom prst="rect">
            <a:avLst/>
          </a:prstGeom>
        </p:spPr>
        <p:txBody>
          <a:bodyPr>
            <a:normAutofit/>
          </a:bodyPr>
          <a:lstStyle>
            <a:lvl1pPr algn="ctr">
              <a:defRPr sz="2800" b="1" i="0">
                <a:solidFill>
                  <a:srgbClr val="002060"/>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86BE1381-11D2-FCF7-7B61-E8AD889C44D2}"/>
              </a:ext>
            </a:extLst>
          </p:cNvPr>
          <p:cNvSpPr txBox="1"/>
          <p:nvPr userDrawn="1"/>
        </p:nvSpPr>
        <p:spPr>
          <a:xfrm>
            <a:off x="5803392" y="5887008"/>
            <a:ext cx="120739" cy="241394"/>
          </a:xfrm>
          <a:prstGeom prst="rect">
            <a:avLst/>
          </a:prstGeom>
          <a:noFill/>
        </p:spPr>
        <p:txBody>
          <a:bodyPr wrap="square" rtlCol="0">
            <a:spAutoFit/>
          </a:bodyPr>
          <a:lstStyle/>
          <a:p>
            <a:endParaRPr lang="en-US"/>
          </a:p>
        </p:txBody>
      </p:sp>
      <p:pic>
        <p:nvPicPr>
          <p:cNvPr id="2" name="Picture 1">
            <a:extLst>
              <a:ext uri="{FF2B5EF4-FFF2-40B4-BE49-F238E27FC236}">
                <a16:creationId xmlns:a16="http://schemas.microsoft.com/office/drawing/2014/main" id="{785C0ED5-1ADD-1C68-D973-15C88BB16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551" y="6552989"/>
            <a:ext cx="1958564" cy="252064"/>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45198DEE-B42C-7A61-9BAB-06FB4B759A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85598" y="6537317"/>
            <a:ext cx="826422" cy="283409"/>
          </a:xfrm>
          <a:prstGeom prst="rect">
            <a:avLst/>
          </a:prstGeom>
        </p:spPr>
      </p:pic>
      <p:pic>
        <p:nvPicPr>
          <p:cNvPr id="4" name="Picture 3">
            <a:extLst>
              <a:ext uri="{FF2B5EF4-FFF2-40B4-BE49-F238E27FC236}">
                <a16:creationId xmlns:a16="http://schemas.microsoft.com/office/drawing/2014/main" id="{D0C0DB18-94F8-38CD-B553-9C75A18757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2503" y="6511008"/>
            <a:ext cx="758464" cy="336027"/>
          </a:xfrm>
          <a:prstGeom prst="rect">
            <a:avLst/>
          </a:prstGeom>
        </p:spPr>
      </p:pic>
      <p:pic>
        <p:nvPicPr>
          <p:cNvPr id="5" name="Picture 4">
            <a:extLst>
              <a:ext uri="{FF2B5EF4-FFF2-40B4-BE49-F238E27FC236}">
                <a16:creationId xmlns:a16="http://schemas.microsoft.com/office/drawing/2014/main" id="{F830FA55-E7CB-CEF3-C711-082CF2AEA9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29683" y="6579839"/>
            <a:ext cx="729979" cy="198364"/>
          </a:xfrm>
          <a:prstGeom prst="rect">
            <a:avLst/>
          </a:prstGeom>
        </p:spPr>
      </p:pic>
      <p:pic>
        <p:nvPicPr>
          <p:cNvPr id="6" name="Picture 5">
            <a:extLst>
              <a:ext uri="{FF2B5EF4-FFF2-40B4-BE49-F238E27FC236}">
                <a16:creationId xmlns:a16="http://schemas.microsoft.com/office/drawing/2014/main" id="{38B20218-B054-A882-78E4-10E1F69BE5B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47813" y="6541554"/>
            <a:ext cx="1064888" cy="274935"/>
          </a:xfrm>
          <a:prstGeom prst="rect">
            <a:avLst/>
          </a:prstGeom>
        </p:spPr>
      </p:pic>
      <p:pic>
        <p:nvPicPr>
          <p:cNvPr id="7" name="Picture 6">
            <a:extLst>
              <a:ext uri="{FF2B5EF4-FFF2-40B4-BE49-F238E27FC236}">
                <a16:creationId xmlns:a16="http://schemas.microsoft.com/office/drawing/2014/main" id="{463447DD-8EF0-E9D3-BF7F-F3EF7C126F3C}"/>
              </a:ext>
            </a:extLst>
          </p:cNvPr>
          <p:cNvPicPr>
            <a:picLocks noChangeAspect="1"/>
          </p:cNvPicPr>
          <p:nvPr userDrawn="1"/>
        </p:nvPicPr>
        <p:blipFill>
          <a:blip r:embed="rId7"/>
          <a:stretch>
            <a:fillRect/>
          </a:stretch>
        </p:blipFill>
        <p:spPr>
          <a:xfrm>
            <a:off x="10808266" y="6353748"/>
            <a:ext cx="740556" cy="433755"/>
          </a:xfrm>
          <a:prstGeom prst="rect">
            <a:avLst/>
          </a:prstGeom>
        </p:spPr>
      </p:pic>
      <p:sp>
        <p:nvSpPr>
          <p:cNvPr id="9" name="TextBox 8">
            <a:extLst>
              <a:ext uri="{FF2B5EF4-FFF2-40B4-BE49-F238E27FC236}">
                <a16:creationId xmlns:a16="http://schemas.microsoft.com/office/drawing/2014/main" id="{C8E0CF0C-8639-E456-456D-3BD8912C02C2}"/>
              </a:ext>
            </a:extLst>
          </p:cNvPr>
          <p:cNvSpPr txBox="1"/>
          <p:nvPr userDrawn="1"/>
        </p:nvSpPr>
        <p:spPr>
          <a:xfrm>
            <a:off x="5853608" y="6563605"/>
            <a:ext cx="1132015" cy="230832"/>
          </a:xfrm>
          <a:prstGeom prst="rect">
            <a:avLst/>
          </a:prstGeom>
          <a:noFill/>
        </p:spPr>
        <p:txBody>
          <a:bodyPr wrap="square" rtlCol="0">
            <a:spAutoFit/>
          </a:bodyPr>
          <a:lstStyle/>
          <a:p>
            <a:pPr algn="ctr"/>
            <a:r>
              <a:rPr lang="es-ES_tradnl" sz="900" b="1" noProof="0">
                <a:latin typeface="Arial Narrow" panose="020B0604020202020204" pitchFamily="34" charset="0"/>
                <a:cs typeface="Arial Narrow" panose="020B0604020202020204" pitchFamily="34" charset="0"/>
              </a:rPr>
              <a:t>En colaboración con</a:t>
            </a:r>
          </a:p>
        </p:txBody>
      </p:sp>
      <p:cxnSp>
        <p:nvCxnSpPr>
          <p:cNvPr id="19" name="Straight Connector 18">
            <a:extLst>
              <a:ext uri="{FF2B5EF4-FFF2-40B4-BE49-F238E27FC236}">
                <a16:creationId xmlns:a16="http://schemas.microsoft.com/office/drawing/2014/main" id="{377F5F3D-6CE4-6536-DB9D-08E57AC32DA1}"/>
              </a:ext>
            </a:extLst>
          </p:cNvPr>
          <p:cNvCxnSpPr>
            <a:cxnSpLocks/>
          </p:cNvCxnSpPr>
          <p:nvPr userDrawn="1"/>
        </p:nvCxnSpPr>
        <p:spPr>
          <a:xfrm>
            <a:off x="5731450" y="6527026"/>
            <a:ext cx="0" cy="303991"/>
          </a:xfrm>
          <a:prstGeom prst="line">
            <a:avLst/>
          </a:prstGeom>
          <a:ln w="28575"/>
        </p:spPr>
        <p:style>
          <a:lnRef idx="2">
            <a:schemeClr val="accent6"/>
          </a:lnRef>
          <a:fillRef idx="0">
            <a:schemeClr val="accent6"/>
          </a:fillRef>
          <a:effectRef idx="1">
            <a:schemeClr val="accent6"/>
          </a:effectRef>
          <a:fontRef idx="minor">
            <a:schemeClr val="tx1"/>
          </a:fontRef>
        </p:style>
      </p:cxnSp>
      <p:pic>
        <p:nvPicPr>
          <p:cNvPr id="20" name="Picture 19">
            <a:extLst>
              <a:ext uri="{FF2B5EF4-FFF2-40B4-BE49-F238E27FC236}">
                <a16:creationId xmlns:a16="http://schemas.microsoft.com/office/drawing/2014/main" id="{23923948-38E3-2FCC-6AF9-19770F0F9CD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13312" y="6535169"/>
            <a:ext cx="400065" cy="275484"/>
          </a:xfrm>
          <a:prstGeom prst="rect">
            <a:avLst/>
          </a:prstGeom>
        </p:spPr>
      </p:pic>
    </p:spTree>
    <p:extLst>
      <p:ext uri="{BB962C8B-B14F-4D97-AF65-F5344CB8AC3E}">
        <p14:creationId xmlns:p14="http://schemas.microsoft.com/office/powerpoint/2010/main" val="158779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097D3FB-8C86-20DA-2DE7-C44409CAC012}"/>
              </a:ext>
            </a:extLst>
          </p:cNvPr>
          <p:cNvSpPr>
            <a:spLocks noGrp="1"/>
          </p:cNvSpPr>
          <p:nvPr>
            <p:ph type="dt" sz="half" idx="10"/>
          </p:nvPr>
        </p:nvSpPr>
        <p:spPr/>
        <p:txBody>
          <a:bodyPr/>
          <a:lstStyle>
            <a:lvl1pPr>
              <a:defRPr b="1" i="0">
                <a:latin typeface="Open Sans ExtraBold" panose="020B0606030504020204" pitchFamily="34" charset="0"/>
              </a:defRPr>
            </a:lvl1pPr>
          </a:lstStyle>
          <a:p>
            <a:fld id="{24613EF6-73B4-EF4E-BBA0-C90C84869447}" type="datetime1">
              <a:rPr lang="en-US" smtClean="0"/>
              <a:t>6/25/2025</a:t>
            </a:fld>
            <a:endParaRPr lang="en-US"/>
          </a:p>
        </p:txBody>
      </p:sp>
      <p:sp>
        <p:nvSpPr>
          <p:cNvPr id="4" name="Footer Placeholder 3">
            <a:extLst>
              <a:ext uri="{FF2B5EF4-FFF2-40B4-BE49-F238E27FC236}">
                <a16:creationId xmlns:a16="http://schemas.microsoft.com/office/drawing/2014/main" id="{CFEA5E2D-BD30-926F-12A1-4733093B9189}"/>
              </a:ext>
            </a:extLst>
          </p:cNvPr>
          <p:cNvSpPr>
            <a:spLocks noGrp="1"/>
          </p:cNvSpPr>
          <p:nvPr>
            <p:ph type="ftr" sz="quarter" idx="11"/>
          </p:nvPr>
        </p:nvSpPr>
        <p:spPr/>
        <p:txBody>
          <a:bodyPr/>
          <a:lstStyle>
            <a:lvl1pPr>
              <a:defRPr b="1" i="0">
                <a:latin typeface="Open Sans ExtraBold"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E67073CF-9CC1-72C1-03EE-0A4B42D2F8BE}"/>
              </a:ext>
            </a:extLst>
          </p:cNvPr>
          <p:cNvSpPr>
            <a:spLocks noGrp="1"/>
          </p:cNvSpPr>
          <p:nvPr>
            <p:ph type="sldNum" sz="quarter" idx="12"/>
          </p:nvPr>
        </p:nvSpPr>
        <p:spPr/>
        <p:txBody>
          <a:bodyPr/>
          <a:lstStyle>
            <a:lvl1pPr>
              <a:defRPr b="1" i="0">
                <a:latin typeface="Open Sans ExtraBold" panose="020B0606030504020204" pitchFamily="34" charset="0"/>
              </a:defRPr>
            </a:lvl1pPr>
          </a:lstStyle>
          <a:p>
            <a:fld id="{3FF984B9-3218-C54E-B871-4C4173510515}" type="slidenum">
              <a:rPr lang="en-US" smtClean="0"/>
              <a:pPr/>
              <a:t>‹#›</a:t>
            </a:fld>
            <a:endParaRPr lang="en-US"/>
          </a:p>
        </p:txBody>
      </p:sp>
      <p:sp>
        <p:nvSpPr>
          <p:cNvPr id="9" name="Rectangle 8">
            <a:extLst>
              <a:ext uri="{FF2B5EF4-FFF2-40B4-BE49-F238E27FC236}">
                <a16:creationId xmlns:a16="http://schemas.microsoft.com/office/drawing/2014/main" id="{F1793D8C-1B91-B8C7-6289-866A3DA11E29}"/>
              </a:ext>
            </a:extLst>
          </p:cNvPr>
          <p:cNvSpPr/>
          <p:nvPr userDrawn="1"/>
        </p:nvSpPr>
        <p:spPr>
          <a:xfrm flipH="1">
            <a:off x="0" y="1127994"/>
            <a:ext cx="12192000" cy="45720"/>
          </a:xfrm>
          <a:prstGeom prst="rect">
            <a:avLst/>
          </a:prstGeom>
          <a:gradFill>
            <a:gsLst>
              <a:gs pos="0">
                <a:srgbClr val="E3E04A"/>
              </a:gs>
              <a:gs pos="50000">
                <a:srgbClr val="89BC45"/>
              </a:gs>
              <a:gs pos="100000">
                <a:srgbClr val="489ED7"/>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i="0">
              <a:latin typeface="Open Sans ExtraBold" panose="020B0606030504020204" pitchFamily="34" charset="0"/>
            </a:endParaRPr>
          </a:p>
        </p:txBody>
      </p:sp>
      <p:sp>
        <p:nvSpPr>
          <p:cNvPr id="13" name="Title 12">
            <a:extLst>
              <a:ext uri="{FF2B5EF4-FFF2-40B4-BE49-F238E27FC236}">
                <a16:creationId xmlns:a16="http://schemas.microsoft.com/office/drawing/2014/main" id="{C8D32D92-8023-6F1A-02CF-8C1B332D7397}"/>
              </a:ext>
            </a:extLst>
          </p:cNvPr>
          <p:cNvSpPr>
            <a:spLocks noGrp="1"/>
          </p:cNvSpPr>
          <p:nvPr>
            <p:ph type="title"/>
          </p:nvPr>
        </p:nvSpPr>
        <p:spPr>
          <a:xfrm>
            <a:off x="838200" y="204470"/>
            <a:ext cx="10515600" cy="762869"/>
          </a:xfrm>
          <a:prstGeom prst="rect">
            <a:avLst/>
          </a:prstGeom>
        </p:spPr>
        <p:txBody>
          <a:bodyPr>
            <a:normAutofit/>
          </a:bodyPr>
          <a:lstStyle>
            <a:lvl1pPr algn="ctr">
              <a:defRPr sz="2800" b="1" i="0">
                <a:solidFill>
                  <a:srgbClr val="002060"/>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680299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7AA2B7-87E7-09C0-E0A1-3C45DB5A1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1FF4EE-DD87-7AB9-A24C-51F6ACF4FD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6ED88-D4C2-B931-EE97-91A789C830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Open Sans ExtraBold" panose="020B0606030504020204" pitchFamily="34" charset="0"/>
              </a:defRPr>
            </a:lvl1pPr>
          </a:lstStyle>
          <a:p>
            <a:fld id="{2B9DAD3B-61B9-FC49-94FE-B98E983EA79A}" type="datetime1">
              <a:rPr lang="en-US" smtClean="0"/>
              <a:t>6/25/2025</a:t>
            </a:fld>
            <a:endParaRPr lang="en-US"/>
          </a:p>
        </p:txBody>
      </p:sp>
      <p:sp>
        <p:nvSpPr>
          <p:cNvPr id="5" name="Footer Placeholder 4">
            <a:extLst>
              <a:ext uri="{FF2B5EF4-FFF2-40B4-BE49-F238E27FC236}">
                <a16:creationId xmlns:a16="http://schemas.microsoft.com/office/drawing/2014/main" id="{4258B8B7-EE23-F6D5-97E5-1D0FF3EDE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Open Sans ExtraBold"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88091C11-320A-FC42-29FC-D3EF19AD7B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Open Sans ExtraBold" panose="020B0606030504020204" pitchFamily="34" charset="0"/>
              </a:defRPr>
            </a:lvl1pPr>
          </a:lstStyle>
          <a:p>
            <a:fld id="{3FF984B9-3218-C54E-B871-4C4173510515}" type="slidenum">
              <a:rPr lang="en-US" smtClean="0"/>
              <a:pPr/>
              <a:t>‹#›</a:t>
            </a:fld>
            <a:endParaRPr lang="en-US"/>
          </a:p>
        </p:txBody>
      </p:sp>
      <p:sp>
        <p:nvSpPr>
          <p:cNvPr id="8" name="TextBox 7">
            <a:extLst>
              <a:ext uri="{FF2B5EF4-FFF2-40B4-BE49-F238E27FC236}">
                <a16:creationId xmlns:a16="http://schemas.microsoft.com/office/drawing/2014/main" id="{4BD943E1-2F70-6C6B-F54A-2184CC2465B7}"/>
              </a:ext>
            </a:extLst>
          </p:cNvPr>
          <p:cNvSpPr txBox="1"/>
          <p:nvPr userDrawn="1">
            <p:extLst>
              <p:ext uri="{1162E1C5-73C7-4A58-AE30-91384D911F3F}">
                <p184:classification xmlns:p184="http://schemas.microsoft.com/office/powerpoint/2018/4/main" val="ftr"/>
              </p:ext>
            </p:extLst>
          </p:nvPr>
        </p:nvSpPr>
        <p:spPr>
          <a:xfrm>
            <a:off x="11280775" y="6642100"/>
            <a:ext cx="876300"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 Use Only</a:t>
            </a:r>
          </a:p>
        </p:txBody>
      </p:sp>
    </p:spTree>
    <p:extLst>
      <p:ext uri="{BB962C8B-B14F-4D97-AF65-F5344CB8AC3E}">
        <p14:creationId xmlns:p14="http://schemas.microsoft.com/office/powerpoint/2010/main" val="330528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0" r:id="rId7"/>
    <p:sldLayoutId id="2147483681"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9" r:id="rId19"/>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Open Sans ExtraBold"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Open Sans ExtraBold"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Open Sans ExtraBold"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Open Sans ExtraBold"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Open Sans ExtraBold"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0.emf"/><Relationship Id="rId4" Type="http://schemas.openxmlformats.org/officeDocument/2006/relationships/image" Target="../media/image12.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A37DA-20E0-0C62-70F0-34177B9A8427}"/>
              </a:ext>
            </a:extLst>
          </p:cNvPr>
          <p:cNvPicPr>
            <a:picLocks noChangeAspect="1"/>
          </p:cNvPicPr>
          <p:nvPr/>
        </p:nvPicPr>
        <p:blipFill>
          <a:blip r:embed="rId3">
            <a:alphaModFix amt="88000"/>
            <a:extLst>
              <a:ext uri="{28A0092B-C50C-407E-A947-70E740481C1C}">
                <a14:useLocalDpi xmlns:a14="http://schemas.microsoft.com/office/drawing/2010/main" val="0"/>
              </a:ext>
            </a:extLst>
          </a:blip>
          <a:srcRect t="1356" r="2758" b="4894"/>
          <a:stretch/>
        </p:blipFill>
        <p:spPr>
          <a:xfrm>
            <a:off x="-37430" y="0"/>
            <a:ext cx="12252934" cy="6858000"/>
          </a:xfrm>
          <a:prstGeom prst="rect">
            <a:avLst/>
          </a:prstGeom>
        </p:spPr>
      </p:pic>
      <p:sp>
        <p:nvSpPr>
          <p:cNvPr id="17" name="Rectangle 16">
            <a:extLst>
              <a:ext uri="{FF2B5EF4-FFF2-40B4-BE49-F238E27FC236}">
                <a16:creationId xmlns:a16="http://schemas.microsoft.com/office/drawing/2014/main" id="{8F96DA60-9E77-F6DC-79F0-488264418EDC}"/>
              </a:ext>
            </a:extLst>
          </p:cNvPr>
          <p:cNvSpPr/>
          <p:nvPr/>
        </p:nvSpPr>
        <p:spPr>
          <a:xfrm>
            <a:off x="-37431" y="0"/>
            <a:ext cx="12252935" cy="1297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184B1E4-D7DB-8CE1-BB36-B356D8309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65" y="524041"/>
            <a:ext cx="2476525" cy="318725"/>
          </a:xfrm>
          <a:prstGeom prst="rect">
            <a:avLst/>
          </a:prstGeom>
        </p:spPr>
      </p:pic>
      <p:pic>
        <p:nvPicPr>
          <p:cNvPr id="18" name="Picture 17" descr="A blue text on a black background&#10;&#10;Description automatically generated">
            <a:extLst>
              <a:ext uri="{FF2B5EF4-FFF2-40B4-BE49-F238E27FC236}">
                <a16:creationId xmlns:a16="http://schemas.microsoft.com/office/drawing/2014/main" id="{C699AA60-B7B6-03A8-3399-BF70013C2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820" y="504224"/>
            <a:ext cx="1044978" cy="358359"/>
          </a:xfrm>
          <a:prstGeom prst="rect">
            <a:avLst/>
          </a:prstGeom>
        </p:spPr>
      </p:pic>
      <p:sp>
        <p:nvSpPr>
          <p:cNvPr id="19" name="TextBox 18">
            <a:extLst>
              <a:ext uri="{FF2B5EF4-FFF2-40B4-BE49-F238E27FC236}">
                <a16:creationId xmlns:a16="http://schemas.microsoft.com/office/drawing/2014/main" id="{92214A90-FF6A-8745-D9E9-31CABCB1A355}"/>
              </a:ext>
            </a:extLst>
          </p:cNvPr>
          <p:cNvSpPr txBox="1"/>
          <p:nvPr/>
        </p:nvSpPr>
        <p:spPr>
          <a:xfrm>
            <a:off x="14757400" y="4953000"/>
            <a:ext cx="184731" cy="369332"/>
          </a:xfrm>
          <a:prstGeom prst="rect">
            <a:avLst/>
          </a:prstGeom>
          <a:noFill/>
        </p:spPr>
        <p:txBody>
          <a:bodyPr wrap="none" rtlCol="0">
            <a:spAutoFit/>
          </a:bodyPr>
          <a:lstStyle/>
          <a:p>
            <a:endParaRPr lang="en-US"/>
          </a:p>
        </p:txBody>
      </p:sp>
      <p:sp>
        <p:nvSpPr>
          <p:cNvPr id="22" name="Title 1">
            <a:extLst>
              <a:ext uri="{FF2B5EF4-FFF2-40B4-BE49-F238E27FC236}">
                <a16:creationId xmlns:a16="http://schemas.microsoft.com/office/drawing/2014/main" id="{2497FC75-802C-F3EB-275E-7A2372D5F2C2}"/>
              </a:ext>
            </a:extLst>
          </p:cNvPr>
          <p:cNvSpPr txBox="1">
            <a:spLocks/>
          </p:cNvSpPr>
          <p:nvPr/>
        </p:nvSpPr>
        <p:spPr>
          <a:xfrm>
            <a:off x="240836" y="4190454"/>
            <a:ext cx="11696400" cy="2004557"/>
          </a:xfrm>
          <a:prstGeom prst="rect">
            <a:avLst/>
          </a:prstGeom>
          <a:noFill/>
        </p:spPr>
        <p:txBody>
          <a:bodyPr lIns="91440" tIns="45720" rIns="91440" bIns="45720" anchor="ctr">
            <a:noAutofit/>
          </a:bodyPr>
          <a:lstStyle>
            <a:lvl1pPr>
              <a:defRPr>
                <a:solidFill>
                  <a:srgbClr val="002345"/>
                </a:solidFill>
              </a:defRPr>
            </a:lvl1pPr>
          </a:lstStyle>
          <a:p>
            <a:pPr algn="ctr">
              <a:lnSpc>
                <a:spcPts val="5600"/>
              </a:lnSpc>
              <a:spcBef>
                <a:spcPct val="0"/>
              </a:spcBef>
              <a:spcAft>
                <a:spcPct val="0"/>
              </a:spcAft>
            </a:pPr>
            <a:r>
              <a:rPr lang="es-ES_tradnl" sz="4000" b="1" noProof="0">
                <a:solidFill>
                  <a:schemeClr val="bg1"/>
                </a:solidFill>
                <a:effectLst>
                  <a:outerShdw blurRad="50800" dist="38100" dir="5400000" algn="t" rotWithShape="0">
                    <a:prstClr val="black">
                      <a:alpha val="86000"/>
                    </a:prstClr>
                  </a:outerShdw>
                </a:effectLst>
                <a:latin typeface="Montserrat" pitchFamily="2" charset="77"/>
                <a:ea typeface="Open Sans ExtraBold" panose="020B0606030504020204" pitchFamily="34" charset="0"/>
                <a:cs typeface="Open Sans ExtraBold" panose="020B0606030504020204" pitchFamily="34" charset="0"/>
              </a:rPr>
              <a:t>Navegador de políticas y regulaciones que rigen las importaciones de hidrógeno y derivados en la Unión Europea</a:t>
            </a:r>
          </a:p>
        </p:txBody>
      </p:sp>
      <p:sp>
        <p:nvSpPr>
          <p:cNvPr id="103" name="TextBox 102">
            <a:extLst>
              <a:ext uri="{FF2B5EF4-FFF2-40B4-BE49-F238E27FC236}">
                <a16:creationId xmlns:a16="http://schemas.microsoft.com/office/drawing/2014/main" id="{6343E44C-7C94-62BC-34C7-3563A2F497E4}"/>
              </a:ext>
            </a:extLst>
          </p:cNvPr>
          <p:cNvSpPr txBox="1"/>
          <p:nvPr/>
        </p:nvSpPr>
        <p:spPr>
          <a:xfrm>
            <a:off x="5181600" y="198620"/>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280CD724-2664-8661-B36C-1D57A2A8C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4898" y="426343"/>
            <a:ext cx="1160447" cy="514121"/>
          </a:xfrm>
          <a:prstGeom prst="rect">
            <a:avLst/>
          </a:prstGeom>
        </p:spPr>
      </p:pic>
      <p:pic>
        <p:nvPicPr>
          <p:cNvPr id="10" name="Picture 9">
            <a:extLst>
              <a:ext uri="{FF2B5EF4-FFF2-40B4-BE49-F238E27FC236}">
                <a16:creationId xmlns:a16="http://schemas.microsoft.com/office/drawing/2014/main" id="{35C19074-8A5D-4CF0-39C5-5640862195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0012" y="545451"/>
            <a:ext cx="1015332" cy="275905"/>
          </a:xfrm>
          <a:prstGeom prst="rect">
            <a:avLst/>
          </a:prstGeom>
        </p:spPr>
      </p:pic>
      <p:pic>
        <p:nvPicPr>
          <p:cNvPr id="12" name="Picture 11">
            <a:extLst>
              <a:ext uri="{FF2B5EF4-FFF2-40B4-BE49-F238E27FC236}">
                <a16:creationId xmlns:a16="http://schemas.microsoft.com/office/drawing/2014/main" id="{994199AF-62F9-64B4-E0B6-F116E371BB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8952" y="509581"/>
            <a:ext cx="1346510" cy="347645"/>
          </a:xfrm>
          <a:prstGeom prst="rect">
            <a:avLst/>
          </a:prstGeom>
        </p:spPr>
      </p:pic>
      <p:pic>
        <p:nvPicPr>
          <p:cNvPr id="13" name="Picture 12">
            <a:extLst>
              <a:ext uri="{FF2B5EF4-FFF2-40B4-BE49-F238E27FC236}">
                <a16:creationId xmlns:a16="http://schemas.microsoft.com/office/drawing/2014/main" id="{59B90389-B3F0-1F52-97C8-B05CBFDA8031}"/>
              </a:ext>
            </a:extLst>
          </p:cNvPr>
          <p:cNvPicPr>
            <a:picLocks noChangeAspect="1"/>
          </p:cNvPicPr>
          <p:nvPr/>
        </p:nvPicPr>
        <p:blipFill>
          <a:blip r:embed="rId9"/>
          <a:stretch>
            <a:fillRect/>
          </a:stretch>
        </p:blipFill>
        <p:spPr>
          <a:xfrm>
            <a:off x="10966143" y="227068"/>
            <a:ext cx="1030045" cy="603313"/>
          </a:xfrm>
          <a:prstGeom prst="rect">
            <a:avLst/>
          </a:prstGeom>
        </p:spPr>
      </p:pic>
      <p:sp>
        <p:nvSpPr>
          <p:cNvPr id="20" name="TextBox 19">
            <a:extLst>
              <a:ext uri="{FF2B5EF4-FFF2-40B4-BE49-F238E27FC236}">
                <a16:creationId xmlns:a16="http://schemas.microsoft.com/office/drawing/2014/main" id="{BFB77D41-2938-D325-E011-FD411347B521}"/>
              </a:ext>
            </a:extLst>
          </p:cNvPr>
          <p:cNvSpPr txBox="1"/>
          <p:nvPr/>
        </p:nvSpPr>
        <p:spPr>
          <a:xfrm>
            <a:off x="6447216" y="145206"/>
            <a:ext cx="1319592" cy="261610"/>
          </a:xfrm>
          <a:prstGeom prst="rect">
            <a:avLst/>
          </a:prstGeom>
          <a:noFill/>
        </p:spPr>
        <p:txBody>
          <a:bodyPr wrap="none" rtlCol="0">
            <a:spAutoFit/>
          </a:bodyPr>
          <a:lstStyle/>
          <a:p>
            <a:r>
              <a:rPr lang="es-ES_tradnl" sz="1100" b="1" noProof="0">
                <a:latin typeface="Arial Narrow" panose="020B0604020202020204" pitchFamily="34" charset="0"/>
                <a:cs typeface="Arial Narrow" panose="020B0604020202020204" pitchFamily="34" charset="0"/>
              </a:rPr>
              <a:t>En colaboración con</a:t>
            </a:r>
          </a:p>
        </p:txBody>
      </p:sp>
      <p:cxnSp>
        <p:nvCxnSpPr>
          <p:cNvPr id="23" name="Straight Connector 22">
            <a:extLst>
              <a:ext uri="{FF2B5EF4-FFF2-40B4-BE49-F238E27FC236}">
                <a16:creationId xmlns:a16="http://schemas.microsoft.com/office/drawing/2014/main" id="{D4321D80-ED87-9C37-A475-BD62710D480B}"/>
              </a:ext>
            </a:extLst>
          </p:cNvPr>
          <p:cNvCxnSpPr>
            <a:cxnSpLocks/>
          </p:cNvCxnSpPr>
          <p:nvPr/>
        </p:nvCxnSpPr>
        <p:spPr>
          <a:xfrm>
            <a:off x="6256143" y="290164"/>
            <a:ext cx="0" cy="786479"/>
          </a:xfrm>
          <a:prstGeom prst="line">
            <a:avLst/>
          </a:prstGeom>
          <a:ln w="28575"/>
        </p:spPr>
        <p:style>
          <a:lnRef idx="2">
            <a:schemeClr val="accent6"/>
          </a:lnRef>
          <a:fillRef idx="0">
            <a:schemeClr val="accent6"/>
          </a:fillRef>
          <a:effectRef idx="1">
            <a:schemeClr val="accent6"/>
          </a:effectRef>
          <a:fontRef idx="minor">
            <a:schemeClr val="tx1"/>
          </a:fontRef>
        </p:style>
      </p:cxnSp>
      <p:pic>
        <p:nvPicPr>
          <p:cNvPr id="28" name="Picture 27">
            <a:extLst>
              <a:ext uri="{FF2B5EF4-FFF2-40B4-BE49-F238E27FC236}">
                <a16:creationId xmlns:a16="http://schemas.microsoft.com/office/drawing/2014/main" id="{683A6055-187F-9DA0-1FE7-A6392E834ED4}"/>
              </a:ext>
            </a:extLst>
          </p:cNvPr>
          <p:cNvPicPr>
            <a:picLocks noChangeAspect="1"/>
          </p:cNvPicPr>
          <p:nvPr/>
        </p:nvPicPr>
        <p:blipFill>
          <a:blip r:embed="rId10">
            <a:extLst>
              <a:ext uri="{28A0092B-C50C-407E-A947-70E740481C1C}">
                <a14:useLocalDpi xmlns:a14="http://schemas.microsoft.com/office/drawing/2010/main" val="0"/>
              </a:ext>
            </a:extLst>
          </a:blip>
          <a:srcRect r="37913"/>
          <a:stretch/>
        </p:blipFill>
        <p:spPr>
          <a:xfrm>
            <a:off x="4609663" y="2602160"/>
            <a:ext cx="7953436" cy="953733"/>
          </a:xfrm>
          <a:prstGeom prst="rect">
            <a:avLst/>
          </a:prstGeom>
        </p:spPr>
      </p:pic>
      <p:sp>
        <p:nvSpPr>
          <p:cNvPr id="29" name="Rectangle 28">
            <a:extLst>
              <a:ext uri="{FF2B5EF4-FFF2-40B4-BE49-F238E27FC236}">
                <a16:creationId xmlns:a16="http://schemas.microsoft.com/office/drawing/2014/main" id="{0558B213-4F63-3410-5DF3-0E1B78C456D7}"/>
              </a:ext>
            </a:extLst>
          </p:cNvPr>
          <p:cNvSpPr/>
          <p:nvPr/>
        </p:nvSpPr>
        <p:spPr>
          <a:xfrm>
            <a:off x="-179882" y="2602159"/>
            <a:ext cx="5038672" cy="671265"/>
          </a:xfrm>
          <a:prstGeom prst="rect">
            <a:avLst/>
          </a:prstGeom>
          <a:solidFill>
            <a:srgbClr val="1E6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E23BDBB-46DE-BD5D-7816-4CB846EF39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3900" y="1825400"/>
            <a:ext cx="2474420" cy="2062724"/>
          </a:xfrm>
          <a:prstGeom prst="rect">
            <a:avLst/>
          </a:prstGeom>
        </p:spPr>
      </p:pic>
      <p:pic>
        <p:nvPicPr>
          <p:cNvPr id="3" name="Picture 2">
            <a:extLst>
              <a:ext uri="{FF2B5EF4-FFF2-40B4-BE49-F238E27FC236}">
                <a16:creationId xmlns:a16="http://schemas.microsoft.com/office/drawing/2014/main" id="{AB3B0B9F-65AC-D024-B98C-F827D72305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8834" y="405379"/>
            <a:ext cx="768866" cy="529438"/>
          </a:xfrm>
          <a:prstGeom prst="rect">
            <a:avLst/>
          </a:prstGeom>
        </p:spPr>
      </p:pic>
    </p:spTree>
    <p:extLst>
      <p:ext uri="{BB962C8B-B14F-4D97-AF65-F5344CB8AC3E}">
        <p14:creationId xmlns:p14="http://schemas.microsoft.com/office/powerpoint/2010/main" val="1531131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A5322-41A3-BE02-2A96-B5A7E14093A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38B56-2212-ED20-1BCB-11D1D7CD5EBD}"/>
              </a:ext>
            </a:extLst>
          </p:cNvPr>
          <p:cNvSpPr>
            <a:spLocks noGrp="1"/>
          </p:cNvSpPr>
          <p:nvPr>
            <p:ph type="sldNum" sz="quarter" idx="4294967295"/>
          </p:nvPr>
        </p:nvSpPr>
        <p:spPr>
          <a:xfrm>
            <a:off x="9050216" y="6356350"/>
            <a:ext cx="2743200" cy="365125"/>
          </a:xfrm>
        </p:spPr>
        <p:txBody>
          <a:bodyPr/>
          <a:lstStyle/>
          <a:p>
            <a:fld id="{3FF984B9-3218-C54E-B871-4C4173510515}" type="slidenum">
              <a:rPr lang="en-US" smtClean="0"/>
              <a:pPr/>
              <a:t>10</a:t>
            </a:fld>
            <a:endParaRPr lang="en-US"/>
          </a:p>
        </p:txBody>
      </p:sp>
      <p:pic>
        <p:nvPicPr>
          <p:cNvPr id="2" name="Picture 1">
            <a:extLst>
              <a:ext uri="{FF2B5EF4-FFF2-40B4-BE49-F238E27FC236}">
                <a16:creationId xmlns:a16="http://schemas.microsoft.com/office/drawing/2014/main" id="{407334C5-E804-05DD-BD13-CF9AFF7A33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6200"/>
            <a:ext cx="12192000" cy="6858000"/>
          </a:xfrm>
          <a:prstGeom prst="rect">
            <a:avLst/>
          </a:prstGeom>
        </p:spPr>
      </p:pic>
    </p:spTree>
    <p:extLst>
      <p:ext uri="{BB962C8B-B14F-4D97-AF65-F5344CB8AC3E}">
        <p14:creationId xmlns:p14="http://schemas.microsoft.com/office/powerpoint/2010/main" val="2728283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5988-C17E-84F1-F4ED-EF2DD09538C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83656E-A7AC-A5C7-5D84-346BD7252CE0}"/>
              </a:ext>
            </a:extLst>
          </p:cNvPr>
          <p:cNvSpPr>
            <a:spLocks noGrp="1"/>
          </p:cNvSpPr>
          <p:nvPr>
            <p:ph type="sldNum" sz="quarter" idx="4294967295"/>
          </p:nvPr>
        </p:nvSpPr>
        <p:spPr>
          <a:xfrm>
            <a:off x="9150587" y="6363485"/>
            <a:ext cx="2743200" cy="365125"/>
          </a:xfrm>
        </p:spPr>
        <p:txBody>
          <a:bodyPr/>
          <a:lstStyle/>
          <a:p>
            <a:fld id="{3FF984B9-3218-C54E-B871-4C4173510515}" type="slidenum">
              <a:rPr lang="en-US" smtClean="0"/>
              <a:pPr/>
              <a:t>11</a:t>
            </a:fld>
            <a:endParaRPr lang="en-US"/>
          </a:p>
        </p:txBody>
      </p:sp>
      <p:pic>
        <p:nvPicPr>
          <p:cNvPr id="6" name="Picture 5">
            <a:extLst>
              <a:ext uri="{FF2B5EF4-FFF2-40B4-BE49-F238E27FC236}">
                <a16:creationId xmlns:a16="http://schemas.microsoft.com/office/drawing/2014/main" id="{BA8C2F0C-799B-01BD-4E56-650848576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8148" y="5386102"/>
            <a:ext cx="938535" cy="782381"/>
          </a:xfrm>
          <a:prstGeom prst="rect">
            <a:avLst/>
          </a:prstGeom>
        </p:spPr>
      </p:pic>
      <p:sp>
        <p:nvSpPr>
          <p:cNvPr id="14" name="Title 6">
            <a:extLst>
              <a:ext uri="{FF2B5EF4-FFF2-40B4-BE49-F238E27FC236}">
                <a16:creationId xmlns:a16="http://schemas.microsoft.com/office/drawing/2014/main" id="{D022D328-C1EF-5B61-CF77-76174B182B1D}"/>
              </a:ext>
            </a:extLst>
          </p:cNvPr>
          <p:cNvSpPr txBox="1">
            <a:spLocks/>
          </p:cNvSpPr>
          <p:nvPr/>
        </p:nvSpPr>
        <p:spPr>
          <a:xfrm>
            <a:off x="1267306" y="389301"/>
            <a:ext cx="9657388" cy="5593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b="1" i="0" kern="1200">
                <a:solidFill>
                  <a:schemeClr val="tx1"/>
                </a:solidFill>
                <a:latin typeface="Open Sans Light" panose="020B030603050402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2400" b="1" i="0" u="none" strike="noStrike" kern="1200" cap="none" spc="0" normalizeH="0" baseline="0" noProof="0">
                <a:ln>
                  <a:noFill/>
                </a:ln>
                <a:solidFill>
                  <a:srgbClr val="002060"/>
                </a:solidFill>
                <a:effectLst/>
                <a:uLnTx/>
                <a:uFillTx/>
                <a:latin typeface="Open Sans"/>
                <a:ea typeface="Open Sans"/>
                <a:cs typeface="Open Sans"/>
              </a:rPr>
              <a:t>Operaciones de préstamos por país lideradas por el BIRF (IBRD) y la AIF (IDA</a:t>
            </a:r>
            <a:endParaRPr kumimoji="0" lang="en-US" sz="2400" b="1" i="0" u="none" strike="noStrike" kern="1200" cap="none" spc="0" normalizeH="0" baseline="0" noProof="0">
              <a:ln>
                <a:noFill/>
              </a:ln>
              <a:solidFill>
                <a:srgbClr val="002060"/>
              </a:solidFill>
              <a:effectLst/>
              <a:uLnTx/>
              <a:uFillTx/>
              <a:latin typeface="Open Sans"/>
              <a:ea typeface="Open Sans"/>
              <a:cs typeface="Open Sans"/>
            </a:endParaRPr>
          </a:p>
        </p:txBody>
      </p:sp>
      <p:sp>
        <p:nvSpPr>
          <p:cNvPr id="73" name="TextBox 72">
            <a:extLst>
              <a:ext uri="{FF2B5EF4-FFF2-40B4-BE49-F238E27FC236}">
                <a16:creationId xmlns:a16="http://schemas.microsoft.com/office/drawing/2014/main" id="{C8D91BEA-2412-C1A0-05C7-5651EFE12D22}"/>
              </a:ext>
            </a:extLst>
          </p:cNvPr>
          <p:cNvSpPr txBox="1"/>
          <p:nvPr/>
        </p:nvSpPr>
        <p:spPr>
          <a:xfrm>
            <a:off x="10698255" y="959267"/>
            <a:ext cx="1481460" cy="1169551"/>
          </a:xfrm>
          <a:prstGeom prst="rect">
            <a:avLst/>
          </a:prstGeom>
          <a:noFill/>
        </p:spPr>
        <p:txBody>
          <a:bodyPr wrap="square" lIns="91440" tIns="45720" rIns="91440" bIns="45720" anchor="t">
            <a:spAutoFit/>
          </a:bodyPr>
          <a:lstStyle/>
          <a:p>
            <a:pPr lvl="0" algn="ctr" fontAlgn="auto">
              <a:spcBef>
                <a:spcPts val="0"/>
              </a:spcBef>
              <a:spcAft>
                <a:spcPts val="0"/>
              </a:spcAft>
              <a:defRPr/>
            </a:pPr>
            <a:r>
              <a:rPr lang="es-ES_tradnl" sz="1400">
                <a:solidFill>
                  <a:prstClr val="black"/>
                </a:solidFill>
                <a:latin typeface="Open Sans" panose="020B0606030504020204" pitchFamily="34" charset="0"/>
                <a:ea typeface="Open Sans" panose="020B0606030504020204" pitchFamily="34" charset="0"/>
                <a:cs typeface="Open Sans" panose="020B0606030504020204" pitchFamily="34" charset="0"/>
              </a:rPr>
              <a:t>Interés en replicar instalaciones en Colombia y Namibia</a:t>
            </a:r>
            <a:endParaRPr kumimoji="0" lang="es-ES_tradnl"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4" name="Rectangle: Rounded Corners 73">
            <a:extLst>
              <a:ext uri="{FF2B5EF4-FFF2-40B4-BE49-F238E27FC236}">
                <a16:creationId xmlns:a16="http://schemas.microsoft.com/office/drawing/2014/main" id="{1BC0BE51-508D-59A7-E221-85676EB7B14C}"/>
              </a:ext>
            </a:extLst>
          </p:cNvPr>
          <p:cNvSpPr/>
          <p:nvPr/>
        </p:nvSpPr>
        <p:spPr bwMode="auto">
          <a:xfrm>
            <a:off x="10763250" y="1007534"/>
            <a:ext cx="1358900" cy="1077353"/>
          </a:xfrm>
          <a:prstGeom prst="roundRect">
            <a:avLst>
              <a:gd name="adj" fmla="val 11826"/>
            </a:avLst>
          </a:prstGeom>
          <a:noFill/>
          <a:ln w="25400" cap="flat" cmpd="sng" algn="ctr">
            <a:solidFill>
              <a:srgbClr val="00B05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s-ES_tradnl" sz="1300" b="0" i="0" u="none" strike="noStrike" kern="1200" cap="none" spc="0" normalizeH="0" baseline="0" noProof="0">
              <a:ln>
                <a:noFill/>
              </a:ln>
              <a:solidFill>
                <a:srgbClr val="124D8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75" name="Grupo 4">
            <a:extLst>
              <a:ext uri="{FF2B5EF4-FFF2-40B4-BE49-F238E27FC236}">
                <a16:creationId xmlns:a16="http://schemas.microsoft.com/office/drawing/2014/main" id="{BEDC7E5B-6A24-7301-5113-2AA24B85DEC8}"/>
              </a:ext>
            </a:extLst>
          </p:cNvPr>
          <p:cNvGrpSpPr/>
          <p:nvPr/>
        </p:nvGrpSpPr>
        <p:grpSpPr>
          <a:xfrm>
            <a:off x="298213" y="876289"/>
            <a:ext cx="10328107" cy="1355558"/>
            <a:chOff x="247417" y="563019"/>
            <a:chExt cx="10328107" cy="1355558"/>
          </a:xfrm>
        </p:grpSpPr>
        <p:sp>
          <p:nvSpPr>
            <p:cNvPr id="76" name="TextBox 75">
              <a:extLst>
                <a:ext uri="{FF2B5EF4-FFF2-40B4-BE49-F238E27FC236}">
                  <a16:creationId xmlns:a16="http://schemas.microsoft.com/office/drawing/2014/main" id="{A8BB85ED-C160-005B-FA11-99FD0198B4EC}"/>
                </a:ext>
              </a:extLst>
            </p:cNvPr>
            <p:cNvSpPr txBox="1"/>
            <p:nvPr/>
          </p:nvSpPr>
          <p:spPr>
            <a:xfrm>
              <a:off x="4576761" y="802217"/>
              <a:ext cx="1674808"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700" b="1" i="0" u="none" strike="noStrike" kern="1200" cap="none" spc="0" normalizeH="0" baseline="0" noProof="0">
                  <a:ln>
                    <a:noFill/>
                  </a:ln>
                  <a:solidFill>
                    <a:srgbClr val="124D88"/>
                  </a:solidFill>
                  <a:effectLst/>
                  <a:uLnTx/>
                  <a:uFillTx/>
                  <a:latin typeface="Open Sans" panose="020B0606030504020204" pitchFamily="34" charset="0"/>
                  <a:ea typeface="Open Sans" panose="020B0606030504020204" pitchFamily="34" charset="0"/>
                  <a:cs typeface="Open Sans" panose="020B0606030504020204" pitchFamily="34" charset="0"/>
                </a:rPr>
                <a:t>$150M</a:t>
              </a:r>
            </a:p>
            <a:p>
              <a:pPr lvl="0" algn="ctr" fontAlgn="auto">
                <a:spcBef>
                  <a:spcPts val="0"/>
                </a:spcBef>
                <a:spcAft>
                  <a:spcPts val="0"/>
                </a:spcAft>
                <a:defRPr/>
              </a:pPr>
              <a:r>
                <a:rPr lang="es-ES_tradnl" sz="1700">
                  <a:solidFill>
                    <a:prstClr val="black"/>
                  </a:solidFill>
                  <a:latin typeface="Open Sans" panose="020B0606030504020204" pitchFamily="34" charset="0"/>
                  <a:ea typeface="Open Sans" panose="020B0606030504020204" pitchFamily="34" charset="0"/>
                  <a:cs typeface="Open Sans" panose="020B0606030504020204" pitchFamily="34" charset="0"/>
                </a:rPr>
                <a:t>Aprobado IPF FY23</a:t>
              </a:r>
              <a:endParaRPr kumimoji="0" lang="es-ES_tradnl" sz="17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a:extLst>
                <a:ext uri="{FF2B5EF4-FFF2-40B4-BE49-F238E27FC236}">
                  <a16:creationId xmlns:a16="http://schemas.microsoft.com/office/drawing/2014/main" id="{AC60F82C-BFA1-7A9D-A571-649F95942423}"/>
                </a:ext>
              </a:extLst>
            </p:cNvPr>
            <p:cNvSpPr txBox="1"/>
            <p:nvPr/>
          </p:nvSpPr>
          <p:spPr>
            <a:xfrm>
              <a:off x="1593179" y="917633"/>
              <a:ext cx="1574091"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a:solidFill>
                    <a:srgbClr val="002060"/>
                  </a:solidFill>
                  <a:latin typeface="Open Sans" panose="020B0606030504020204" pitchFamily="34" charset="0"/>
                  <a:ea typeface="Open Sans" panose="020B0606030504020204" pitchFamily="34" charset="0"/>
                  <a:cs typeface="Open Sans" panose="020B0606030504020204" pitchFamily="34" charset="0"/>
                </a:rPr>
                <a:t>PROYECTO</a:t>
              </a:r>
              <a:r>
                <a:rPr lang="es-ES_tradnl" sz="180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kumimoji="0" lang="es-ES_tradnl" sz="1800" b="1"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CHILE</a:t>
              </a:r>
            </a:p>
          </p:txBody>
        </p:sp>
        <p:sp>
          <p:nvSpPr>
            <p:cNvPr id="78" name="TextBox 77">
              <a:extLst>
                <a:ext uri="{FF2B5EF4-FFF2-40B4-BE49-F238E27FC236}">
                  <a16:creationId xmlns:a16="http://schemas.microsoft.com/office/drawing/2014/main" id="{EECBC787-1913-DF33-1DE5-573ED4B0E3F7}"/>
                </a:ext>
              </a:extLst>
            </p:cNvPr>
            <p:cNvSpPr txBox="1"/>
            <p:nvPr/>
          </p:nvSpPr>
          <p:spPr>
            <a:xfrm>
              <a:off x="7621958" y="871466"/>
              <a:ext cx="2817102" cy="646331"/>
            </a:xfrm>
            <a:prstGeom prst="rect">
              <a:avLst/>
            </a:prstGeom>
            <a:noFill/>
          </p:spPr>
          <p:txBody>
            <a:bodyPr wrap="square" lIns="0" tIns="0" rIns="0" bIns="0" rtlCol="0">
              <a:spAutoFit/>
            </a:bodyPr>
            <a:lstStyle/>
            <a:p>
              <a:pPr lvl="0" algn="ctr" fontAlgn="auto">
                <a:spcBef>
                  <a:spcPts val="0"/>
                </a:spcBef>
                <a:spcAft>
                  <a:spcPts val="0"/>
                </a:spcAft>
                <a:defRPr/>
              </a:pPr>
              <a:r>
                <a:rPr lang="es-ES_tradnl" sz="1400">
                  <a:solidFill>
                    <a:prstClr val="black"/>
                  </a:solidFill>
                  <a:latin typeface="Open Sans" panose="020B0606030504020204" pitchFamily="34" charset="0"/>
                  <a:ea typeface="Open Sans" panose="020B0606030504020204" pitchFamily="34" charset="0"/>
                  <a:cs typeface="Open Sans" panose="020B0606030504020204" pitchFamily="34" charset="0"/>
                </a:rPr>
                <a:t>Financiación mixta para CAPEX de electrolizadores e instrumentos de mitigación de riesgos</a:t>
              </a:r>
              <a:endParaRPr kumimoji="0" lang="es-ES_tradnl"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9" name="Imagen 34">
              <a:extLst>
                <a:ext uri="{FF2B5EF4-FFF2-40B4-BE49-F238E27FC236}">
                  <a16:creationId xmlns:a16="http://schemas.microsoft.com/office/drawing/2014/main" id="{361B00D2-C662-CB45-CA28-822092E13E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568" y="657064"/>
              <a:ext cx="1167469" cy="1167469"/>
            </a:xfrm>
            <a:prstGeom prst="rect">
              <a:avLst/>
            </a:prstGeom>
          </p:spPr>
        </p:pic>
        <p:pic>
          <p:nvPicPr>
            <p:cNvPr id="80" name="Picture 79">
              <a:extLst>
                <a:ext uri="{FF2B5EF4-FFF2-40B4-BE49-F238E27FC236}">
                  <a16:creationId xmlns:a16="http://schemas.microsoft.com/office/drawing/2014/main" id="{B50F87B7-F427-B054-7866-51D941329BBA}"/>
                </a:ext>
              </a:extLst>
            </p:cNvPr>
            <p:cNvPicPr>
              <a:picLocks noChangeAspect="1"/>
            </p:cNvPicPr>
            <p:nvPr/>
          </p:nvPicPr>
          <p:blipFill>
            <a:blip r:embed="rId5">
              <a:duotone>
                <a:prstClr val="black"/>
                <a:schemeClr val="accent1">
                  <a:tint val="45000"/>
                  <a:satMod val="400000"/>
                </a:schemeClr>
              </a:duotone>
            </a:blip>
            <a:srcRect/>
            <a:stretch/>
          </p:blipFill>
          <p:spPr>
            <a:xfrm>
              <a:off x="3510021" y="956380"/>
              <a:ext cx="359265" cy="568836"/>
            </a:xfrm>
            <a:prstGeom prst="rect">
              <a:avLst/>
            </a:prstGeom>
            <a:effectLst/>
          </p:spPr>
        </p:pic>
        <p:pic>
          <p:nvPicPr>
            <p:cNvPr id="81" name="Picture 80">
              <a:extLst>
                <a:ext uri="{FF2B5EF4-FFF2-40B4-BE49-F238E27FC236}">
                  <a16:creationId xmlns:a16="http://schemas.microsoft.com/office/drawing/2014/main" id="{386F12E1-F27D-409B-B337-713ADD0A1172}"/>
                </a:ext>
              </a:extLst>
            </p:cNvPr>
            <p:cNvPicPr>
              <a:picLocks noChangeAspect="1"/>
            </p:cNvPicPr>
            <p:nvPr/>
          </p:nvPicPr>
          <p:blipFill>
            <a:blip r:embed="rId5">
              <a:duotone>
                <a:prstClr val="black"/>
                <a:schemeClr val="accent1">
                  <a:tint val="45000"/>
                  <a:satMod val="400000"/>
                </a:schemeClr>
              </a:duotone>
            </a:blip>
            <a:srcRect/>
            <a:stretch/>
          </p:blipFill>
          <p:spPr>
            <a:xfrm>
              <a:off x="7165418" y="956380"/>
              <a:ext cx="359265" cy="568836"/>
            </a:xfrm>
            <a:prstGeom prst="rect">
              <a:avLst/>
            </a:prstGeom>
            <a:effectLst/>
          </p:spPr>
        </p:pic>
        <p:sp>
          <p:nvSpPr>
            <p:cNvPr id="82" name="Freeform 8">
              <a:extLst>
                <a:ext uri="{FF2B5EF4-FFF2-40B4-BE49-F238E27FC236}">
                  <a16:creationId xmlns:a16="http://schemas.microsoft.com/office/drawing/2014/main" id="{49CCFB08-F276-8E25-04C6-C200F0C9242E}"/>
                </a:ext>
              </a:extLst>
            </p:cNvPr>
            <p:cNvSpPr/>
            <p:nvPr/>
          </p:nvSpPr>
          <p:spPr bwMode="auto">
            <a:xfrm>
              <a:off x="247417" y="563019"/>
              <a:ext cx="10328107" cy="1355558"/>
            </a:xfrm>
            <a:custGeom>
              <a:avLst/>
              <a:gdLst>
                <a:gd name="connsiteX0" fmla="*/ 669758 w 10328107"/>
                <a:gd name="connsiteY0" fmla="*/ 0 h 1355558"/>
                <a:gd name="connsiteX1" fmla="*/ 1044226 w 10328107"/>
                <a:gd name="connsiteY1" fmla="*/ 115754 h 1355558"/>
                <a:gd name="connsiteX2" fmla="*/ 1063024 w 10328107"/>
                <a:gd name="connsiteY2" fmla="*/ 131449 h 1355558"/>
                <a:gd name="connsiteX3" fmla="*/ 10145994 w 10328107"/>
                <a:gd name="connsiteY3" fmla="*/ 131449 h 1355558"/>
                <a:gd name="connsiteX4" fmla="*/ 10328107 w 10328107"/>
                <a:gd name="connsiteY4" fmla="*/ 313562 h 1355558"/>
                <a:gd name="connsiteX5" fmla="*/ 10328107 w 10328107"/>
                <a:gd name="connsiteY5" fmla="*/ 1041994 h 1355558"/>
                <a:gd name="connsiteX6" fmla="*/ 10145994 w 10328107"/>
                <a:gd name="connsiteY6" fmla="*/ 1224107 h 1355558"/>
                <a:gd name="connsiteX7" fmla="*/ 1063026 w 10328107"/>
                <a:gd name="connsiteY7" fmla="*/ 1224107 h 1355558"/>
                <a:gd name="connsiteX8" fmla="*/ 1044226 w 10328107"/>
                <a:gd name="connsiteY8" fmla="*/ 1239804 h 1355558"/>
                <a:gd name="connsiteX9" fmla="*/ 669758 w 10328107"/>
                <a:gd name="connsiteY9" fmla="*/ 1355558 h 1355558"/>
                <a:gd name="connsiteX10" fmla="*/ 0 w 10328107"/>
                <a:gd name="connsiteY10" fmla="*/ 677779 h 1355558"/>
                <a:gd name="connsiteX11" fmla="*/ 669758 w 10328107"/>
                <a:gd name="connsiteY11" fmla="*/ 0 h 135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28107" h="1355558">
                  <a:moveTo>
                    <a:pt x="669758" y="0"/>
                  </a:moveTo>
                  <a:cubicBezTo>
                    <a:pt x="808470" y="0"/>
                    <a:pt x="937332" y="42673"/>
                    <a:pt x="1044226" y="115754"/>
                  </a:cubicBezTo>
                  <a:lnTo>
                    <a:pt x="1063024" y="131449"/>
                  </a:lnTo>
                  <a:lnTo>
                    <a:pt x="10145994" y="131449"/>
                  </a:lnTo>
                  <a:cubicBezTo>
                    <a:pt x="10246572" y="131449"/>
                    <a:pt x="10328107" y="212984"/>
                    <a:pt x="10328107" y="313562"/>
                  </a:cubicBezTo>
                  <a:lnTo>
                    <a:pt x="10328107" y="1041994"/>
                  </a:lnTo>
                  <a:cubicBezTo>
                    <a:pt x="10328107" y="1142572"/>
                    <a:pt x="10246572" y="1224107"/>
                    <a:pt x="10145994" y="1224107"/>
                  </a:cubicBezTo>
                  <a:lnTo>
                    <a:pt x="1063026" y="1224107"/>
                  </a:lnTo>
                  <a:lnTo>
                    <a:pt x="1044226" y="1239804"/>
                  </a:lnTo>
                  <a:cubicBezTo>
                    <a:pt x="937332" y="1312885"/>
                    <a:pt x="808470" y="1355558"/>
                    <a:pt x="669758" y="1355558"/>
                  </a:cubicBezTo>
                  <a:cubicBezTo>
                    <a:pt x="299861" y="1355558"/>
                    <a:pt x="0" y="1052106"/>
                    <a:pt x="0" y="677779"/>
                  </a:cubicBezTo>
                  <a:cubicBezTo>
                    <a:pt x="0" y="303452"/>
                    <a:pt x="299861" y="0"/>
                    <a:pt x="669758" y="0"/>
                  </a:cubicBezTo>
                  <a:close/>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ES_tradnl"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3" name="Grupo 6">
            <a:extLst>
              <a:ext uri="{FF2B5EF4-FFF2-40B4-BE49-F238E27FC236}">
                <a16:creationId xmlns:a16="http://schemas.microsoft.com/office/drawing/2014/main" id="{64D09476-8231-E973-32BC-583015ABB5E8}"/>
              </a:ext>
            </a:extLst>
          </p:cNvPr>
          <p:cNvGrpSpPr/>
          <p:nvPr/>
        </p:nvGrpSpPr>
        <p:grpSpPr>
          <a:xfrm>
            <a:off x="298213" y="2310951"/>
            <a:ext cx="10328107" cy="1355558"/>
            <a:chOff x="247417" y="1997681"/>
            <a:chExt cx="10328107" cy="1355558"/>
          </a:xfrm>
        </p:grpSpPr>
        <p:sp>
          <p:nvSpPr>
            <p:cNvPr id="84" name="TextBox 83">
              <a:extLst>
                <a:ext uri="{FF2B5EF4-FFF2-40B4-BE49-F238E27FC236}">
                  <a16:creationId xmlns:a16="http://schemas.microsoft.com/office/drawing/2014/main" id="{A59DA35D-2A8B-1BF5-A359-FC201DE271B5}"/>
                </a:ext>
              </a:extLst>
            </p:cNvPr>
            <p:cNvSpPr txBox="1"/>
            <p:nvPr/>
          </p:nvSpPr>
          <p:spPr>
            <a:xfrm>
              <a:off x="3826623" y="2121462"/>
              <a:ext cx="3554838" cy="110799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7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$1.5B</a:t>
              </a:r>
            </a:p>
            <a:p>
              <a:pPr lvl="0" algn="ctr" fontAlgn="auto">
                <a:spcBef>
                  <a:spcPts val="0"/>
                </a:spcBef>
                <a:spcAft>
                  <a:spcPts val="0"/>
                </a:spcAft>
                <a:defRPr/>
              </a:pPr>
              <a:r>
                <a:rPr lang="es-ES_tradnl" sz="1600">
                  <a:solidFill>
                    <a:prstClr val="black"/>
                  </a:solidFill>
                  <a:latin typeface="Open Sans" panose="020B0606030504020204" pitchFamily="34" charset="0"/>
                  <a:ea typeface="Open Sans" panose="020B0606030504020204" pitchFamily="34" charset="0"/>
                  <a:cs typeface="Open Sans" panose="020B0606030504020204" pitchFamily="34" charset="0"/>
                </a:rPr>
                <a:t>Aprobado DPL FY23 (fase 1)</a:t>
              </a:r>
            </a:p>
            <a:p>
              <a:pPr lvl="0" algn="ctr" fontAlgn="auto">
                <a:spcBef>
                  <a:spcPts val="0"/>
                </a:spcBef>
                <a:spcAft>
                  <a:spcPts val="0"/>
                </a:spcAft>
                <a:defRPr/>
              </a:pPr>
              <a:r>
                <a:rPr kumimoji="0" lang="es-ES_tradnl" sz="17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$1.5B</a:t>
              </a:r>
            </a:p>
            <a:p>
              <a:pPr lvl="0" algn="ctr" fontAlgn="auto">
                <a:spcBef>
                  <a:spcPts val="0"/>
                </a:spcBef>
                <a:spcAft>
                  <a:spcPts val="0"/>
                </a:spcAft>
                <a:defRPr/>
              </a:pPr>
              <a:r>
                <a:rPr lang="es-ES_tradnl" sz="1600">
                  <a:solidFill>
                    <a:prstClr val="black"/>
                  </a:solidFill>
                  <a:latin typeface="Open Sans" panose="020B0606030504020204" pitchFamily="34" charset="0"/>
                  <a:ea typeface="Open Sans" panose="020B0606030504020204" pitchFamily="34" charset="0"/>
                  <a:cs typeface="Open Sans" panose="020B0606030504020204" pitchFamily="34" charset="0"/>
                </a:rPr>
                <a:t>Aprobado DPL FY24 (fase 2)</a:t>
              </a:r>
              <a:endParaRPr kumimoji="0" lang="es-ES_tradnl"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5" name="TextBox 84">
              <a:extLst>
                <a:ext uri="{FF2B5EF4-FFF2-40B4-BE49-F238E27FC236}">
                  <a16:creationId xmlns:a16="http://schemas.microsoft.com/office/drawing/2014/main" id="{5176D802-9619-73A8-EA9A-F07246C1C917}"/>
                </a:ext>
              </a:extLst>
            </p:cNvPr>
            <p:cNvSpPr txBox="1"/>
            <p:nvPr/>
          </p:nvSpPr>
          <p:spPr>
            <a:xfrm>
              <a:off x="1752940" y="2352295"/>
              <a:ext cx="1414329"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PROYECTO</a:t>
              </a:r>
              <a:r>
                <a:rPr kumimoji="0" lang="es-ES_tradnl" sz="1800" b="1"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INDIA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1"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6" name="TextBox 85">
              <a:extLst>
                <a:ext uri="{FF2B5EF4-FFF2-40B4-BE49-F238E27FC236}">
                  <a16:creationId xmlns:a16="http://schemas.microsoft.com/office/drawing/2014/main" id="{8F947330-33D6-0941-C78F-95729E1A70F6}"/>
                </a:ext>
              </a:extLst>
            </p:cNvPr>
            <p:cNvSpPr txBox="1"/>
            <p:nvPr/>
          </p:nvSpPr>
          <p:spPr>
            <a:xfrm>
              <a:off x="7621960" y="2206037"/>
              <a:ext cx="2817100" cy="861774"/>
            </a:xfrm>
            <a:prstGeom prst="rect">
              <a:avLst/>
            </a:prstGeom>
            <a:noFill/>
          </p:spPr>
          <p:txBody>
            <a:bodyPr wrap="square" rtlCol="0">
              <a:spAutoFit/>
            </a:bodyPr>
            <a:lstStyle/>
            <a:p>
              <a:pPr lvl="0" algn="ctr" fontAlgn="auto">
                <a:spcBef>
                  <a:spcPts val="0"/>
                </a:spcBef>
                <a:spcAft>
                  <a:spcPts val="0"/>
                </a:spcAft>
                <a:defRPr/>
              </a:pPr>
              <a:r>
                <a:rPr lang="es-ES_tradnl" sz="1700">
                  <a:solidFill>
                    <a:prstClr val="black"/>
                  </a:solidFill>
                  <a:latin typeface="Open Sans" panose="020B0606030504020204" pitchFamily="34" charset="0"/>
                  <a:ea typeface="Open Sans" panose="020B0606030504020204" pitchFamily="34" charset="0"/>
                  <a:cs typeface="Open Sans" panose="020B0606030504020204" pitchFamily="34" charset="0"/>
                </a:rPr>
                <a:t>Apoyo a las políticas</a:t>
              </a:r>
              <a:endParaRPr kumimoji="0" lang="es-ES_tradnl"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ctr" fontAlgn="auto">
                <a:spcBef>
                  <a:spcPts val="0"/>
                </a:spcBef>
                <a:spcAft>
                  <a:spcPts val="0"/>
                </a:spcAft>
                <a:defRPr/>
              </a:pPr>
              <a:r>
                <a:rPr lang="es-ES_tradnl" sz="1100">
                  <a:solidFill>
                    <a:prstClr val="black"/>
                  </a:solidFill>
                  <a:latin typeface="Open Sans" panose="020B0606030504020204" pitchFamily="34" charset="0"/>
                  <a:ea typeface="Open Sans" panose="020B0606030504020204" pitchFamily="34" charset="0"/>
                  <a:cs typeface="Open Sans" panose="020B0606030504020204" pitchFamily="34" charset="0"/>
                </a:rPr>
                <a:t>Compradores
Fabricación de equipos
Acceso a la alimentación RE</a:t>
              </a:r>
              <a:endParaRPr kumimoji="0" lang="es-ES_tradnl" sz="11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7" name="Imagen 33">
              <a:extLst>
                <a:ext uri="{FF2B5EF4-FFF2-40B4-BE49-F238E27FC236}">
                  <a16:creationId xmlns:a16="http://schemas.microsoft.com/office/drawing/2014/main" id="{4DE5B0E7-A2DD-FF7D-727A-522816BF84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7086" y="2083058"/>
              <a:ext cx="1170432" cy="1184805"/>
            </a:xfrm>
            <a:prstGeom prst="rect">
              <a:avLst/>
            </a:prstGeom>
          </p:spPr>
        </p:pic>
        <p:sp>
          <p:nvSpPr>
            <p:cNvPr id="88" name="Freeform 16">
              <a:extLst>
                <a:ext uri="{FF2B5EF4-FFF2-40B4-BE49-F238E27FC236}">
                  <a16:creationId xmlns:a16="http://schemas.microsoft.com/office/drawing/2014/main" id="{E41292A0-D61C-EB1D-F746-C631D8E99DF6}"/>
                </a:ext>
              </a:extLst>
            </p:cNvPr>
            <p:cNvSpPr/>
            <p:nvPr/>
          </p:nvSpPr>
          <p:spPr bwMode="auto">
            <a:xfrm>
              <a:off x="247417" y="1997681"/>
              <a:ext cx="10328107" cy="1355558"/>
            </a:xfrm>
            <a:custGeom>
              <a:avLst/>
              <a:gdLst>
                <a:gd name="connsiteX0" fmla="*/ 669758 w 10328107"/>
                <a:gd name="connsiteY0" fmla="*/ 0 h 1355558"/>
                <a:gd name="connsiteX1" fmla="*/ 1044226 w 10328107"/>
                <a:gd name="connsiteY1" fmla="*/ 115754 h 1355558"/>
                <a:gd name="connsiteX2" fmla="*/ 1063024 w 10328107"/>
                <a:gd name="connsiteY2" fmla="*/ 131449 h 1355558"/>
                <a:gd name="connsiteX3" fmla="*/ 10145994 w 10328107"/>
                <a:gd name="connsiteY3" fmla="*/ 131449 h 1355558"/>
                <a:gd name="connsiteX4" fmla="*/ 10328107 w 10328107"/>
                <a:gd name="connsiteY4" fmla="*/ 313562 h 1355558"/>
                <a:gd name="connsiteX5" fmla="*/ 10328107 w 10328107"/>
                <a:gd name="connsiteY5" fmla="*/ 1041994 h 1355558"/>
                <a:gd name="connsiteX6" fmla="*/ 10145994 w 10328107"/>
                <a:gd name="connsiteY6" fmla="*/ 1224107 h 1355558"/>
                <a:gd name="connsiteX7" fmla="*/ 1063026 w 10328107"/>
                <a:gd name="connsiteY7" fmla="*/ 1224107 h 1355558"/>
                <a:gd name="connsiteX8" fmla="*/ 1044226 w 10328107"/>
                <a:gd name="connsiteY8" fmla="*/ 1239804 h 1355558"/>
                <a:gd name="connsiteX9" fmla="*/ 669758 w 10328107"/>
                <a:gd name="connsiteY9" fmla="*/ 1355558 h 1355558"/>
                <a:gd name="connsiteX10" fmla="*/ 0 w 10328107"/>
                <a:gd name="connsiteY10" fmla="*/ 677779 h 1355558"/>
                <a:gd name="connsiteX11" fmla="*/ 669758 w 10328107"/>
                <a:gd name="connsiteY11" fmla="*/ 0 h 135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28107" h="1355558">
                  <a:moveTo>
                    <a:pt x="669758" y="0"/>
                  </a:moveTo>
                  <a:cubicBezTo>
                    <a:pt x="808470" y="0"/>
                    <a:pt x="937332" y="42673"/>
                    <a:pt x="1044226" y="115754"/>
                  </a:cubicBezTo>
                  <a:lnTo>
                    <a:pt x="1063024" y="131449"/>
                  </a:lnTo>
                  <a:lnTo>
                    <a:pt x="10145994" y="131449"/>
                  </a:lnTo>
                  <a:cubicBezTo>
                    <a:pt x="10246572" y="131449"/>
                    <a:pt x="10328107" y="212984"/>
                    <a:pt x="10328107" y="313562"/>
                  </a:cubicBezTo>
                  <a:lnTo>
                    <a:pt x="10328107" y="1041994"/>
                  </a:lnTo>
                  <a:cubicBezTo>
                    <a:pt x="10328107" y="1142572"/>
                    <a:pt x="10246572" y="1224107"/>
                    <a:pt x="10145994" y="1224107"/>
                  </a:cubicBezTo>
                  <a:lnTo>
                    <a:pt x="1063026" y="1224107"/>
                  </a:lnTo>
                  <a:lnTo>
                    <a:pt x="1044226" y="1239804"/>
                  </a:lnTo>
                  <a:cubicBezTo>
                    <a:pt x="937332" y="1312885"/>
                    <a:pt x="808470" y="1355558"/>
                    <a:pt x="669758" y="1355558"/>
                  </a:cubicBezTo>
                  <a:cubicBezTo>
                    <a:pt x="299861" y="1355558"/>
                    <a:pt x="0" y="1052106"/>
                    <a:pt x="0" y="677779"/>
                  </a:cubicBezTo>
                  <a:cubicBezTo>
                    <a:pt x="0" y="303452"/>
                    <a:pt x="299861" y="0"/>
                    <a:pt x="669758" y="0"/>
                  </a:cubicBezTo>
                  <a:close/>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ES_tradnl"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9" name="Picture 88">
              <a:extLst>
                <a:ext uri="{FF2B5EF4-FFF2-40B4-BE49-F238E27FC236}">
                  <a16:creationId xmlns:a16="http://schemas.microsoft.com/office/drawing/2014/main" id="{80EAB590-F600-A964-2690-63E7AF2A86E5}"/>
                </a:ext>
              </a:extLst>
            </p:cNvPr>
            <p:cNvPicPr>
              <a:picLocks noChangeAspect="1"/>
            </p:cNvPicPr>
            <p:nvPr/>
          </p:nvPicPr>
          <p:blipFill>
            <a:blip r:embed="rId5">
              <a:duotone>
                <a:prstClr val="black"/>
                <a:schemeClr val="accent1">
                  <a:tint val="45000"/>
                  <a:satMod val="400000"/>
                </a:schemeClr>
              </a:duotone>
            </a:blip>
            <a:srcRect/>
            <a:stretch/>
          </p:blipFill>
          <p:spPr>
            <a:xfrm>
              <a:off x="3510021" y="2391042"/>
              <a:ext cx="359265" cy="568836"/>
            </a:xfrm>
            <a:prstGeom prst="rect">
              <a:avLst/>
            </a:prstGeom>
            <a:effectLst/>
          </p:spPr>
        </p:pic>
        <p:pic>
          <p:nvPicPr>
            <p:cNvPr id="90" name="Picture 89">
              <a:extLst>
                <a:ext uri="{FF2B5EF4-FFF2-40B4-BE49-F238E27FC236}">
                  <a16:creationId xmlns:a16="http://schemas.microsoft.com/office/drawing/2014/main" id="{7D94B00F-48AA-23C1-ECD6-46362C51BBAB}"/>
                </a:ext>
              </a:extLst>
            </p:cNvPr>
            <p:cNvPicPr>
              <a:picLocks noChangeAspect="1"/>
            </p:cNvPicPr>
            <p:nvPr/>
          </p:nvPicPr>
          <p:blipFill>
            <a:blip r:embed="rId5">
              <a:duotone>
                <a:prstClr val="black"/>
                <a:schemeClr val="accent1">
                  <a:tint val="45000"/>
                  <a:satMod val="400000"/>
                </a:schemeClr>
              </a:duotone>
            </a:blip>
            <a:srcRect/>
            <a:stretch/>
          </p:blipFill>
          <p:spPr>
            <a:xfrm>
              <a:off x="7165418" y="2391042"/>
              <a:ext cx="359265" cy="568836"/>
            </a:xfrm>
            <a:prstGeom prst="rect">
              <a:avLst/>
            </a:prstGeom>
            <a:effectLst/>
          </p:spPr>
        </p:pic>
      </p:grpSp>
      <p:grpSp>
        <p:nvGrpSpPr>
          <p:cNvPr id="91" name="Grupo 9">
            <a:extLst>
              <a:ext uri="{FF2B5EF4-FFF2-40B4-BE49-F238E27FC236}">
                <a16:creationId xmlns:a16="http://schemas.microsoft.com/office/drawing/2014/main" id="{BDEE32F8-88B5-1D6A-61A5-196B838BA920}"/>
              </a:ext>
            </a:extLst>
          </p:cNvPr>
          <p:cNvGrpSpPr/>
          <p:nvPr/>
        </p:nvGrpSpPr>
        <p:grpSpPr>
          <a:xfrm>
            <a:off x="298213" y="3729848"/>
            <a:ext cx="10328107" cy="1355558"/>
            <a:chOff x="247417" y="3416578"/>
            <a:chExt cx="10328107" cy="1355558"/>
          </a:xfrm>
        </p:grpSpPr>
        <p:sp>
          <p:nvSpPr>
            <p:cNvPr id="92" name="TextBox 91">
              <a:extLst>
                <a:ext uri="{FF2B5EF4-FFF2-40B4-BE49-F238E27FC236}">
                  <a16:creationId xmlns:a16="http://schemas.microsoft.com/office/drawing/2014/main" id="{18E8B47F-1750-0A47-03B4-AD08CADD66D2}"/>
                </a:ext>
              </a:extLst>
            </p:cNvPr>
            <p:cNvSpPr txBox="1"/>
            <p:nvPr/>
          </p:nvSpPr>
          <p:spPr>
            <a:xfrm>
              <a:off x="1751705" y="3771192"/>
              <a:ext cx="1807924"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PROYECTO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MAURITANIA</a:t>
              </a:r>
            </a:p>
          </p:txBody>
        </p:sp>
        <p:sp>
          <p:nvSpPr>
            <p:cNvPr id="93" name="TextBox 92">
              <a:extLst>
                <a:ext uri="{FF2B5EF4-FFF2-40B4-BE49-F238E27FC236}">
                  <a16:creationId xmlns:a16="http://schemas.microsoft.com/office/drawing/2014/main" id="{CE2A350C-A08F-9F7B-6CC2-9EF750606E87}"/>
                </a:ext>
              </a:extLst>
            </p:cNvPr>
            <p:cNvSpPr txBox="1"/>
            <p:nvPr/>
          </p:nvSpPr>
          <p:spPr>
            <a:xfrm>
              <a:off x="7621958" y="3670669"/>
              <a:ext cx="2817102" cy="877163"/>
            </a:xfrm>
            <a:prstGeom prst="rect">
              <a:avLst/>
            </a:prstGeom>
            <a:noFill/>
          </p:spPr>
          <p:txBody>
            <a:bodyPr wrap="square" rtlCol="0">
              <a:spAutoFit/>
            </a:bodyPr>
            <a:lstStyle/>
            <a:p>
              <a:pPr lvl="0" algn="ctr" fontAlgn="auto">
                <a:spcBef>
                  <a:spcPts val="0"/>
                </a:spcBef>
                <a:spcAft>
                  <a:spcPts val="0"/>
                </a:spcAft>
                <a:defRPr/>
              </a:pPr>
              <a:r>
                <a:rPr lang="es-ES_tradnl" sz="1700">
                  <a:solidFill>
                    <a:prstClr val="black"/>
                  </a:solidFill>
                  <a:latin typeface="Open Sans" panose="020B0606030504020204" pitchFamily="34" charset="0"/>
                  <a:ea typeface="Open Sans" panose="020B0606030504020204" pitchFamily="34" charset="0"/>
                  <a:cs typeface="Open Sans" panose="020B0606030504020204" pitchFamily="34" charset="0"/>
                </a:rPr>
                <a:t>Financiación mixta y
Desarrollo de capacidades</a:t>
              </a:r>
              <a:endParaRPr kumimoji="0" lang="es-ES_tradnl" sz="17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a:extLst>
                <a:ext uri="{FF2B5EF4-FFF2-40B4-BE49-F238E27FC236}">
                  <a16:creationId xmlns:a16="http://schemas.microsoft.com/office/drawing/2014/main" id="{2645AAA8-26FB-2902-6D5A-561B022FE83E}"/>
                </a:ext>
              </a:extLst>
            </p:cNvPr>
            <p:cNvSpPr txBox="1"/>
            <p:nvPr/>
          </p:nvSpPr>
          <p:spPr>
            <a:xfrm>
              <a:off x="3985874" y="3786581"/>
              <a:ext cx="3020291" cy="61555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7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$100M</a:t>
              </a:r>
            </a:p>
            <a:p>
              <a:pPr lvl="0" algn="ctr" fontAlgn="auto">
                <a:spcBef>
                  <a:spcPts val="0"/>
                </a:spcBef>
                <a:spcAft>
                  <a:spcPts val="0"/>
                </a:spcAft>
                <a:defRPr/>
              </a:pPr>
              <a:r>
                <a:rPr lang="es-ES_tradnl" sz="1700">
                  <a:solidFill>
                    <a:prstClr val="black"/>
                  </a:solidFill>
                  <a:latin typeface="Open Sans" panose="020B0606030504020204" pitchFamily="34" charset="0"/>
                  <a:ea typeface="Open Sans" panose="020B0606030504020204" pitchFamily="34" charset="0"/>
                  <a:cs typeface="Open Sans" panose="020B0606030504020204" pitchFamily="34" charset="0"/>
                </a:rPr>
                <a:t>IPF (para aprobación FY2)</a:t>
              </a:r>
              <a:endParaRPr kumimoji="0" lang="es-ES_tradnl" sz="17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5" name="Imagen 13">
              <a:extLst>
                <a:ext uri="{FF2B5EF4-FFF2-40B4-BE49-F238E27FC236}">
                  <a16:creationId xmlns:a16="http://schemas.microsoft.com/office/drawing/2014/main" id="{D8F1105B-E836-F44D-095B-B4985D1139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7086" y="3501955"/>
              <a:ext cx="1170432" cy="1184805"/>
            </a:xfrm>
            <a:prstGeom prst="rect">
              <a:avLst/>
            </a:prstGeom>
          </p:spPr>
        </p:pic>
        <p:sp>
          <p:nvSpPr>
            <p:cNvPr id="96" name="Freeform 19">
              <a:extLst>
                <a:ext uri="{FF2B5EF4-FFF2-40B4-BE49-F238E27FC236}">
                  <a16:creationId xmlns:a16="http://schemas.microsoft.com/office/drawing/2014/main" id="{1217E98F-0D29-3195-8C7D-14BB6F7C3D21}"/>
                </a:ext>
              </a:extLst>
            </p:cNvPr>
            <p:cNvSpPr/>
            <p:nvPr/>
          </p:nvSpPr>
          <p:spPr bwMode="auto">
            <a:xfrm>
              <a:off x="247417" y="3416578"/>
              <a:ext cx="10328107" cy="1355558"/>
            </a:xfrm>
            <a:custGeom>
              <a:avLst/>
              <a:gdLst>
                <a:gd name="connsiteX0" fmla="*/ 669758 w 10328107"/>
                <a:gd name="connsiteY0" fmla="*/ 0 h 1355558"/>
                <a:gd name="connsiteX1" fmla="*/ 1044226 w 10328107"/>
                <a:gd name="connsiteY1" fmla="*/ 115754 h 1355558"/>
                <a:gd name="connsiteX2" fmla="*/ 1063024 w 10328107"/>
                <a:gd name="connsiteY2" fmla="*/ 131449 h 1355558"/>
                <a:gd name="connsiteX3" fmla="*/ 10145994 w 10328107"/>
                <a:gd name="connsiteY3" fmla="*/ 131449 h 1355558"/>
                <a:gd name="connsiteX4" fmla="*/ 10328107 w 10328107"/>
                <a:gd name="connsiteY4" fmla="*/ 313562 h 1355558"/>
                <a:gd name="connsiteX5" fmla="*/ 10328107 w 10328107"/>
                <a:gd name="connsiteY5" fmla="*/ 1041994 h 1355558"/>
                <a:gd name="connsiteX6" fmla="*/ 10145994 w 10328107"/>
                <a:gd name="connsiteY6" fmla="*/ 1224107 h 1355558"/>
                <a:gd name="connsiteX7" fmla="*/ 1063026 w 10328107"/>
                <a:gd name="connsiteY7" fmla="*/ 1224107 h 1355558"/>
                <a:gd name="connsiteX8" fmla="*/ 1044226 w 10328107"/>
                <a:gd name="connsiteY8" fmla="*/ 1239804 h 1355558"/>
                <a:gd name="connsiteX9" fmla="*/ 669758 w 10328107"/>
                <a:gd name="connsiteY9" fmla="*/ 1355558 h 1355558"/>
                <a:gd name="connsiteX10" fmla="*/ 0 w 10328107"/>
                <a:gd name="connsiteY10" fmla="*/ 677779 h 1355558"/>
                <a:gd name="connsiteX11" fmla="*/ 669758 w 10328107"/>
                <a:gd name="connsiteY11" fmla="*/ 0 h 135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28107" h="1355558">
                  <a:moveTo>
                    <a:pt x="669758" y="0"/>
                  </a:moveTo>
                  <a:cubicBezTo>
                    <a:pt x="808470" y="0"/>
                    <a:pt x="937332" y="42673"/>
                    <a:pt x="1044226" y="115754"/>
                  </a:cubicBezTo>
                  <a:lnTo>
                    <a:pt x="1063024" y="131449"/>
                  </a:lnTo>
                  <a:lnTo>
                    <a:pt x="10145994" y="131449"/>
                  </a:lnTo>
                  <a:cubicBezTo>
                    <a:pt x="10246572" y="131449"/>
                    <a:pt x="10328107" y="212984"/>
                    <a:pt x="10328107" y="313562"/>
                  </a:cubicBezTo>
                  <a:lnTo>
                    <a:pt x="10328107" y="1041994"/>
                  </a:lnTo>
                  <a:cubicBezTo>
                    <a:pt x="10328107" y="1142572"/>
                    <a:pt x="10246572" y="1224107"/>
                    <a:pt x="10145994" y="1224107"/>
                  </a:cubicBezTo>
                  <a:lnTo>
                    <a:pt x="1063026" y="1224107"/>
                  </a:lnTo>
                  <a:lnTo>
                    <a:pt x="1044226" y="1239804"/>
                  </a:lnTo>
                  <a:cubicBezTo>
                    <a:pt x="937332" y="1312885"/>
                    <a:pt x="808470" y="1355558"/>
                    <a:pt x="669758" y="1355558"/>
                  </a:cubicBezTo>
                  <a:cubicBezTo>
                    <a:pt x="299861" y="1355558"/>
                    <a:pt x="0" y="1052106"/>
                    <a:pt x="0" y="677779"/>
                  </a:cubicBezTo>
                  <a:cubicBezTo>
                    <a:pt x="0" y="303452"/>
                    <a:pt x="299861" y="0"/>
                    <a:pt x="669758" y="0"/>
                  </a:cubicBezTo>
                  <a:close/>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ES_tradnl"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7" name="Picture 96">
              <a:extLst>
                <a:ext uri="{FF2B5EF4-FFF2-40B4-BE49-F238E27FC236}">
                  <a16:creationId xmlns:a16="http://schemas.microsoft.com/office/drawing/2014/main" id="{BE0D7E2F-0FF5-5FE5-B5CF-15A73497A479}"/>
                </a:ext>
              </a:extLst>
            </p:cNvPr>
            <p:cNvPicPr>
              <a:picLocks noChangeAspect="1"/>
            </p:cNvPicPr>
            <p:nvPr/>
          </p:nvPicPr>
          <p:blipFill>
            <a:blip r:embed="rId5">
              <a:duotone>
                <a:prstClr val="black"/>
                <a:schemeClr val="accent1">
                  <a:tint val="45000"/>
                  <a:satMod val="400000"/>
                </a:schemeClr>
              </a:duotone>
            </a:blip>
            <a:srcRect/>
            <a:stretch/>
          </p:blipFill>
          <p:spPr>
            <a:xfrm>
              <a:off x="3510021" y="3809939"/>
              <a:ext cx="359265" cy="568836"/>
            </a:xfrm>
            <a:prstGeom prst="rect">
              <a:avLst/>
            </a:prstGeom>
            <a:effectLst/>
          </p:spPr>
        </p:pic>
        <p:pic>
          <p:nvPicPr>
            <p:cNvPr id="98" name="Picture 97">
              <a:extLst>
                <a:ext uri="{FF2B5EF4-FFF2-40B4-BE49-F238E27FC236}">
                  <a16:creationId xmlns:a16="http://schemas.microsoft.com/office/drawing/2014/main" id="{02EE44C0-9A47-2C63-2B2C-078D1F8C1C37}"/>
                </a:ext>
              </a:extLst>
            </p:cNvPr>
            <p:cNvPicPr>
              <a:picLocks noChangeAspect="1"/>
            </p:cNvPicPr>
            <p:nvPr/>
          </p:nvPicPr>
          <p:blipFill>
            <a:blip r:embed="rId5">
              <a:duotone>
                <a:prstClr val="black"/>
                <a:schemeClr val="accent1">
                  <a:tint val="45000"/>
                  <a:satMod val="400000"/>
                </a:schemeClr>
              </a:duotone>
            </a:blip>
            <a:srcRect/>
            <a:stretch/>
          </p:blipFill>
          <p:spPr>
            <a:xfrm>
              <a:off x="7165418" y="3809939"/>
              <a:ext cx="359265" cy="568836"/>
            </a:xfrm>
            <a:prstGeom prst="rect">
              <a:avLst/>
            </a:prstGeom>
            <a:effectLst/>
          </p:spPr>
        </p:pic>
      </p:grpSp>
      <p:grpSp>
        <p:nvGrpSpPr>
          <p:cNvPr id="99" name="Grupo 13">
            <a:extLst>
              <a:ext uri="{FF2B5EF4-FFF2-40B4-BE49-F238E27FC236}">
                <a16:creationId xmlns:a16="http://schemas.microsoft.com/office/drawing/2014/main" id="{CCF73BF1-DCE3-7F48-B247-CBF214705EAD}"/>
              </a:ext>
            </a:extLst>
          </p:cNvPr>
          <p:cNvGrpSpPr/>
          <p:nvPr/>
        </p:nvGrpSpPr>
        <p:grpSpPr>
          <a:xfrm>
            <a:off x="298213" y="5148744"/>
            <a:ext cx="10328107" cy="1355558"/>
            <a:chOff x="247417" y="4835474"/>
            <a:chExt cx="10328107" cy="1355558"/>
          </a:xfrm>
        </p:grpSpPr>
        <p:sp>
          <p:nvSpPr>
            <p:cNvPr id="100" name="TextBox 99">
              <a:extLst>
                <a:ext uri="{FF2B5EF4-FFF2-40B4-BE49-F238E27FC236}">
                  <a16:creationId xmlns:a16="http://schemas.microsoft.com/office/drawing/2014/main" id="{A0CF487A-6F71-E137-7B22-D2104DCB3D6A}"/>
                </a:ext>
              </a:extLst>
            </p:cNvPr>
            <p:cNvSpPr txBox="1"/>
            <p:nvPr/>
          </p:nvSpPr>
          <p:spPr>
            <a:xfrm>
              <a:off x="1747336" y="5190088"/>
              <a:ext cx="172924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PROYECTO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BRAZIL</a:t>
              </a:r>
            </a:p>
          </p:txBody>
        </p:sp>
        <p:sp>
          <p:nvSpPr>
            <p:cNvPr id="101" name="TextBox 100">
              <a:extLst>
                <a:ext uri="{FF2B5EF4-FFF2-40B4-BE49-F238E27FC236}">
                  <a16:creationId xmlns:a16="http://schemas.microsoft.com/office/drawing/2014/main" id="{EAB37B53-4F6E-441D-6CFE-D43511704636}"/>
                </a:ext>
              </a:extLst>
            </p:cNvPr>
            <p:cNvSpPr txBox="1"/>
            <p:nvPr/>
          </p:nvSpPr>
          <p:spPr>
            <a:xfrm>
              <a:off x="7621959" y="5059782"/>
              <a:ext cx="2817102" cy="877163"/>
            </a:xfrm>
            <a:prstGeom prst="rect">
              <a:avLst/>
            </a:prstGeom>
            <a:noFill/>
          </p:spPr>
          <p:txBody>
            <a:bodyPr wrap="square" rtlCol="0">
              <a:spAutoFit/>
            </a:bodyPr>
            <a:lstStyle/>
            <a:p>
              <a:pPr lvl="0" algn="ctr" fontAlgn="auto">
                <a:spcBef>
                  <a:spcPts val="0"/>
                </a:spcBef>
                <a:spcAft>
                  <a:spcPts val="0"/>
                </a:spcAft>
                <a:defRPr/>
              </a:pPr>
              <a:r>
                <a:rPr lang="es-ES_tradnl" sz="1700">
                  <a:solidFill>
                    <a:prstClr val="black"/>
                  </a:solidFill>
                  <a:latin typeface="Open Sans" panose="020B0606030504020204" pitchFamily="34" charset="0"/>
                  <a:ea typeface="Open Sans" panose="020B0606030504020204" pitchFamily="34" charset="0"/>
                  <a:cs typeface="Open Sans" panose="020B0606030504020204" pitchFamily="34" charset="0"/>
                </a:rPr>
                <a:t>Financiación mixta y 
Infraestructura facilitadora</a:t>
              </a:r>
              <a:endParaRPr kumimoji="0" lang="es-ES_tradnl" sz="17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2" name="TextBox 101">
              <a:extLst>
                <a:ext uri="{FF2B5EF4-FFF2-40B4-BE49-F238E27FC236}">
                  <a16:creationId xmlns:a16="http://schemas.microsoft.com/office/drawing/2014/main" id="{0E95421A-3DF7-9B02-88FB-B0A7231038D3}"/>
                </a:ext>
              </a:extLst>
            </p:cNvPr>
            <p:cNvSpPr txBox="1"/>
            <p:nvPr/>
          </p:nvSpPr>
          <p:spPr>
            <a:xfrm>
              <a:off x="4008245" y="4951477"/>
              <a:ext cx="3103383" cy="112338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7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$125M</a:t>
              </a:r>
            </a:p>
            <a:p>
              <a:pPr lvl="0" algn="ctr" fontAlgn="auto">
                <a:spcBef>
                  <a:spcPts val="0"/>
                </a:spcBef>
                <a:spcAft>
                  <a:spcPts val="0"/>
                </a:spcAft>
                <a:defRPr/>
              </a:pPr>
              <a:r>
                <a:rPr lang="es-ES_tradnl" sz="1700">
                  <a:solidFill>
                    <a:prstClr val="black"/>
                  </a:solidFill>
                  <a:latin typeface="Open Sans" panose="020B0606030504020204" pitchFamily="34" charset="0"/>
                  <a:ea typeface="Open Sans" panose="020B0606030504020204" pitchFamily="34" charset="0"/>
                  <a:cs typeface="Open Sans" panose="020B0606030504020204" pitchFamily="34" charset="0"/>
                </a:rPr>
                <a:t>IPF (para aprobación FY25)</a:t>
              </a:r>
            </a:p>
            <a:p>
              <a:pPr lvl="0" algn="ctr" fontAlgn="auto">
                <a:spcBef>
                  <a:spcPts val="0"/>
                </a:spcBef>
                <a:spcAft>
                  <a:spcPts val="0"/>
                </a:spcAft>
                <a:defRPr/>
              </a:pPr>
              <a:r>
                <a:rPr kumimoji="0" lang="es-ES_tradnl" sz="17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$1.5B</a:t>
              </a:r>
              <a:endParaRPr kumimoji="0" lang="es-ES_tradnl" sz="17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ctr" fontAlgn="auto">
                <a:spcBef>
                  <a:spcPts val="0"/>
                </a:spcBef>
                <a:spcAft>
                  <a:spcPts val="0"/>
                </a:spcAft>
                <a:defRPr/>
              </a:pPr>
              <a:r>
                <a:rPr lang="es-ES_tradnl" sz="1600">
                  <a:solidFill>
                    <a:srgbClr val="000000"/>
                  </a:solidFill>
                  <a:latin typeface="Open Sans" panose="020B0606030504020204" pitchFamily="34" charset="0"/>
                  <a:ea typeface="Open Sans" panose="020B0606030504020204" pitchFamily="34" charset="0"/>
                  <a:cs typeface="Open Sans" panose="020B0606030504020204" pitchFamily="34" charset="0"/>
                </a:rPr>
                <a:t>IPF (para aprobación FY26)</a:t>
              </a:r>
              <a:endParaRPr kumimoji="0" lang="es-ES_tradnl"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3" name="Imagen 36">
              <a:extLst>
                <a:ext uri="{FF2B5EF4-FFF2-40B4-BE49-F238E27FC236}">
                  <a16:creationId xmlns:a16="http://schemas.microsoft.com/office/drawing/2014/main" id="{B0648BEA-1756-8486-2638-BDB27E5E46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7086" y="4928037"/>
              <a:ext cx="1170432" cy="1170432"/>
            </a:xfrm>
            <a:prstGeom prst="rect">
              <a:avLst/>
            </a:prstGeom>
          </p:spPr>
        </p:pic>
        <p:sp>
          <p:nvSpPr>
            <p:cNvPr id="104" name="Freeform 20">
              <a:extLst>
                <a:ext uri="{FF2B5EF4-FFF2-40B4-BE49-F238E27FC236}">
                  <a16:creationId xmlns:a16="http://schemas.microsoft.com/office/drawing/2014/main" id="{6D684E5B-76E8-7ED3-E734-633B4F446C06}"/>
                </a:ext>
              </a:extLst>
            </p:cNvPr>
            <p:cNvSpPr/>
            <p:nvPr/>
          </p:nvSpPr>
          <p:spPr bwMode="auto">
            <a:xfrm>
              <a:off x="247417" y="4835474"/>
              <a:ext cx="10328107" cy="1355558"/>
            </a:xfrm>
            <a:custGeom>
              <a:avLst/>
              <a:gdLst>
                <a:gd name="connsiteX0" fmla="*/ 669758 w 10328107"/>
                <a:gd name="connsiteY0" fmla="*/ 0 h 1355558"/>
                <a:gd name="connsiteX1" fmla="*/ 1044226 w 10328107"/>
                <a:gd name="connsiteY1" fmla="*/ 115754 h 1355558"/>
                <a:gd name="connsiteX2" fmla="*/ 1063024 w 10328107"/>
                <a:gd name="connsiteY2" fmla="*/ 131449 h 1355558"/>
                <a:gd name="connsiteX3" fmla="*/ 10145994 w 10328107"/>
                <a:gd name="connsiteY3" fmla="*/ 131449 h 1355558"/>
                <a:gd name="connsiteX4" fmla="*/ 10328107 w 10328107"/>
                <a:gd name="connsiteY4" fmla="*/ 313562 h 1355558"/>
                <a:gd name="connsiteX5" fmla="*/ 10328107 w 10328107"/>
                <a:gd name="connsiteY5" fmla="*/ 1041994 h 1355558"/>
                <a:gd name="connsiteX6" fmla="*/ 10145994 w 10328107"/>
                <a:gd name="connsiteY6" fmla="*/ 1224107 h 1355558"/>
                <a:gd name="connsiteX7" fmla="*/ 1063026 w 10328107"/>
                <a:gd name="connsiteY7" fmla="*/ 1224107 h 1355558"/>
                <a:gd name="connsiteX8" fmla="*/ 1044226 w 10328107"/>
                <a:gd name="connsiteY8" fmla="*/ 1239804 h 1355558"/>
                <a:gd name="connsiteX9" fmla="*/ 669758 w 10328107"/>
                <a:gd name="connsiteY9" fmla="*/ 1355558 h 1355558"/>
                <a:gd name="connsiteX10" fmla="*/ 0 w 10328107"/>
                <a:gd name="connsiteY10" fmla="*/ 677779 h 1355558"/>
                <a:gd name="connsiteX11" fmla="*/ 669758 w 10328107"/>
                <a:gd name="connsiteY11" fmla="*/ 0 h 135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28107" h="1355558">
                  <a:moveTo>
                    <a:pt x="669758" y="0"/>
                  </a:moveTo>
                  <a:cubicBezTo>
                    <a:pt x="808470" y="0"/>
                    <a:pt x="937332" y="42673"/>
                    <a:pt x="1044226" y="115754"/>
                  </a:cubicBezTo>
                  <a:lnTo>
                    <a:pt x="1063024" y="131449"/>
                  </a:lnTo>
                  <a:lnTo>
                    <a:pt x="10145994" y="131449"/>
                  </a:lnTo>
                  <a:cubicBezTo>
                    <a:pt x="10246572" y="131449"/>
                    <a:pt x="10328107" y="212984"/>
                    <a:pt x="10328107" y="313562"/>
                  </a:cubicBezTo>
                  <a:lnTo>
                    <a:pt x="10328107" y="1041994"/>
                  </a:lnTo>
                  <a:cubicBezTo>
                    <a:pt x="10328107" y="1142572"/>
                    <a:pt x="10246572" y="1224107"/>
                    <a:pt x="10145994" y="1224107"/>
                  </a:cubicBezTo>
                  <a:lnTo>
                    <a:pt x="1063026" y="1224107"/>
                  </a:lnTo>
                  <a:lnTo>
                    <a:pt x="1044226" y="1239804"/>
                  </a:lnTo>
                  <a:cubicBezTo>
                    <a:pt x="937332" y="1312885"/>
                    <a:pt x="808470" y="1355558"/>
                    <a:pt x="669758" y="1355558"/>
                  </a:cubicBezTo>
                  <a:cubicBezTo>
                    <a:pt x="299861" y="1355558"/>
                    <a:pt x="0" y="1052106"/>
                    <a:pt x="0" y="677779"/>
                  </a:cubicBezTo>
                  <a:cubicBezTo>
                    <a:pt x="0" y="303452"/>
                    <a:pt x="299861" y="0"/>
                    <a:pt x="669758" y="0"/>
                  </a:cubicBezTo>
                  <a:close/>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ES_tradnl"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5" name="Picture 104">
              <a:extLst>
                <a:ext uri="{FF2B5EF4-FFF2-40B4-BE49-F238E27FC236}">
                  <a16:creationId xmlns:a16="http://schemas.microsoft.com/office/drawing/2014/main" id="{D30B6E3B-3429-D7B6-1C7E-76E9E18E2098}"/>
                </a:ext>
              </a:extLst>
            </p:cNvPr>
            <p:cNvPicPr>
              <a:picLocks noChangeAspect="1"/>
            </p:cNvPicPr>
            <p:nvPr/>
          </p:nvPicPr>
          <p:blipFill>
            <a:blip r:embed="rId5">
              <a:duotone>
                <a:prstClr val="black"/>
                <a:schemeClr val="accent1">
                  <a:tint val="45000"/>
                  <a:satMod val="400000"/>
                </a:schemeClr>
              </a:duotone>
            </a:blip>
            <a:srcRect/>
            <a:stretch/>
          </p:blipFill>
          <p:spPr>
            <a:xfrm>
              <a:off x="3510021" y="5228836"/>
              <a:ext cx="359265" cy="568836"/>
            </a:xfrm>
            <a:prstGeom prst="rect">
              <a:avLst/>
            </a:prstGeom>
            <a:effectLst/>
          </p:spPr>
        </p:pic>
        <p:pic>
          <p:nvPicPr>
            <p:cNvPr id="106" name="Picture 105">
              <a:extLst>
                <a:ext uri="{FF2B5EF4-FFF2-40B4-BE49-F238E27FC236}">
                  <a16:creationId xmlns:a16="http://schemas.microsoft.com/office/drawing/2014/main" id="{F8214949-7C23-8AD4-7E49-57D6CE0A21DF}"/>
                </a:ext>
              </a:extLst>
            </p:cNvPr>
            <p:cNvPicPr>
              <a:picLocks noChangeAspect="1"/>
            </p:cNvPicPr>
            <p:nvPr/>
          </p:nvPicPr>
          <p:blipFill>
            <a:blip r:embed="rId5">
              <a:duotone>
                <a:prstClr val="black"/>
                <a:schemeClr val="accent1">
                  <a:tint val="45000"/>
                  <a:satMod val="400000"/>
                </a:schemeClr>
              </a:duotone>
            </a:blip>
            <a:srcRect/>
            <a:stretch/>
          </p:blipFill>
          <p:spPr>
            <a:xfrm>
              <a:off x="7165418" y="5228836"/>
              <a:ext cx="359265" cy="568836"/>
            </a:xfrm>
            <a:prstGeom prst="rect">
              <a:avLst/>
            </a:prstGeom>
            <a:effectLst/>
          </p:spPr>
        </p:pic>
      </p:grpSp>
    </p:spTree>
    <p:extLst>
      <p:ext uri="{BB962C8B-B14F-4D97-AF65-F5344CB8AC3E}">
        <p14:creationId xmlns:p14="http://schemas.microsoft.com/office/powerpoint/2010/main" val="3958210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948BC0-1584-C776-6EA7-F7BF4D42E41A}"/>
              </a:ext>
            </a:extLst>
          </p:cNvPr>
          <p:cNvSpPr txBox="1">
            <a:spLocks/>
          </p:cNvSpPr>
          <p:nvPr/>
        </p:nvSpPr>
        <p:spPr>
          <a:xfrm>
            <a:off x="4788668" y="3202693"/>
            <a:ext cx="4045603" cy="923331"/>
          </a:xfrm>
          <a:prstGeom prst="rect">
            <a:avLst/>
          </a:prstGeom>
          <a:noFill/>
        </p:spPr>
        <p:txBody>
          <a:bodyPr lIns="91440" tIns="45720" rIns="91440" bIns="45720" anchor="t">
            <a:noAutofit/>
          </a:bodyPr>
          <a:lstStyle>
            <a:lvl1pPr>
              <a:defRPr>
                <a:solidFill>
                  <a:srgbClr val="002345"/>
                </a:solidFill>
              </a:defRPr>
            </a:lvl1pPr>
          </a:lstStyle>
          <a:p>
            <a:pPr>
              <a:spcBef>
                <a:spcPct val="0"/>
              </a:spcBef>
              <a:spcAft>
                <a:spcPct val="0"/>
              </a:spcAft>
            </a:pPr>
            <a:r>
              <a:rPr lang="en-US" sz="7200" b="1" cap="small">
                <a:gradFill>
                  <a:gsLst>
                    <a:gs pos="0">
                      <a:srgbClr val="00B0F0"/>
                    </a:gs>
                    <a:gs pos="50000">
                      <a:srgbClr val="00B050"/>
                    </a:gs>
                    <a:gs pos="100000">
                      <a:schemeClr val="accent6"/>
                    </a:gs>
                  </a:gsLst>
                  <a:lin ang="0" scaled="1"/>
                </a:gradFill>
                <a:latin typeface="Open Sans ExtraBold"/>
                <a:ea typeface="Open Sans ExtraBold"/>
                <a:cs typeface="Open Sans ExtraBold"/>
              </a:rPr>
              <a:t>Gracias!</a:t>
            </a:r>
            <a:endParaRPr lang="en-US" sz="7200">
              <a:gradFill>
                <a:gsLst>
                  <a:gs pos="0">
                    <a:srgbClr val="00B0F0"/>
                  </a:gs>
                  <a:gs pos="50000">
                    <a:srgbClr val="00B050"/>
                  </a:gs>
                  <a:gs pos="100000">
                    <a:srgbClr val="70AD47"/>
                  </a:gs>
                </a:gsLst>
                <a:lin ang="0" scaled="1"/>
              </a:gradFill>
              <a:latin typeface="Open Sans ExtraBold"/>
              <a:ea typeface="Open Sans ExtraBold"/>
              <a:cs typeface="Open Sans ExtraBold"/>
            </a:endParaRPr>
          </a:p>
        </p:txBody>
      </p:sp>
      <p:grpSp>
        <p:nvGrpSpPr>
          <p:cNvPr id="32" name="Group 31">
            <a:extLst>
              <a:ext uri="{FF2B5EF4-FFF2-40B4-BE49-F238E27FC236}">
                <a16:creationId xmlns:a16="http://schemas.microsoft.com/office/drawing/2014/main" id="{B7934932-815E-D417-E27D-63AE8D54531E}"/>
              </a:ext>
            </a:extLst>
          </p:cNvPr>
          <p:cNvGrpSpPr/>
          <p:nvPr/>
        </p:nvGrpSpPr>
        <p:grpSpPr>
          <a:xfrm>
            <a:off x="-154761" y="53023"/>
            <a:ext cx="12742981" cy="2062724"/>
            <a:chOff x="-179882" y="1825400"/>
            <a:chExt cx="12742981" cy="2062724"/>
          </a:xfrm>
        </p:grpSpPr>
        <p:pic>
          <p:nvPicPr>
            <p:cNvPr id="23" name="Picture 22">
              <a:extLst>
                <a:ext uri="{FF2B5EF4-FFF2-40B4-BE49-F238E27FC236}">
                  <a16:creationId xmlns:a16="http://schemas.microsoft.com/office/drawing/2014/main" id="{D6995B68-9AC1-96F8-00F5-4F187FEEE9A2}"/>
                </a:ext>
              </a:extLst>
            </p:cNvPr>
            <p:cNvPicPr>
              <a:picLocks noChangeAspect="1"/>
            </p:cNvPicPr>
            <p:nvPr/>
          </p:nvPicPr>
          <p:blipFill>
            <a:blip r:embed="rId3">
              <a:extLst>
                <a:ext uri="{28A0092B-C50C-407E-A947-70E740481C1C}">
                  <a14:useLocalDpi xmlns:a14="http://schemas.microsoft.com/office/drawing/2010/main" val="0"/>
                </a:ext>
              </a:extLst>
            </a:blip>
            <a:srcRect r="37913"/>
            <a:stretch/>
          </p:blipFill>
          <p:spPr>
            <a:xfrm>
              <a:off x="4609663" y="2602160"/>
              <a:ext cx="7953436" cy="953733"/>
            </a:xfrm>
            <a:prstGeom prst="rect">
              <a:avLst/>
            </a:prstGeom>
          </p:spPr>
        </p:pic>
        <p:sp>
          <p:nvSpPr>
            <p:cNvPr id="26" name="Rectangle 25">
              <a:extLst>
                <a:ext uri="{FF2B5EF4-FFF2-40B4-BE49-F238E27FC236}">
                  <a16:creationId xmlns:a16="http://schemas.microsoft.com/office/drawing/2014/main" id="{283A0C5E-ACEF-F400-0E16-D8288805D5B3}"/>
                </a:ext>
              </a:extLst>
            </p:cNvPr>
            <p:cNvSpPr/>
            <p:nvPr/>
          </p:nvSpPr>
          <p:spPr>
            <a:xfrm>
              <a:off x="-179882" y="2602159"/>
              <a:ext cx="5038672" cy="671265"/>
            </a:xfrm>
            <a:prstGeom prst="rect">
              <a:avLst/>
            </a:prstGeom>
            <a:solidFill>
              <a:srgbClr val="1E6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C50DF01-CE0B-9789-6AEE-FE01567AA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900" y="1825400"/>
              <a:ext cx="2474420" cy="2062724"/>
            </a:xfrm>
            <a:prstGeom prst="rect">
              <a:avLst/>
            </a:prstGeom>
          </p:spPr>
        </p:pic>
      </p:grpSp>
      <p:pic>
        <p:nvPicPr>
          <p:cNvPr id="2" name="Picture 1">
            <a:extLst>
              <a:ext uri="{FF2B5EF4-FFF2-40B4-BE49-F238E27FC236}">
                <a16:creationId xmlns:a16="http://schemas.microsoft.com/office/drawing/2014/main" id="{F2D813CA-285B-F931-FC13-6028A1A65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465" y="6196384"/>
            <a:ext cx="2476525" cy="318725"/>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649A8F62-FE5B-E729-A59E-A4DCC14DF9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2820" y="6176567"/>
            <a:ext cx="1044978" cy="358359"/>
          </a:xfrm>
          <a:prstGeom prst="rect">
            <a:avLst/>
          </a:prstGeom>
        </p:spPr>
      </p:pic>
      <p:sp>
        <p:nvSpPr>
          <p:cNvPr id="5" name="TextBox 4">
            <a:extLst>
              <a:ext uri="{FF2B5EF4-FFF2-40B4-BE49-F238E27FC236}">
                <a16:creationId xmlns:a16="http://schemas.microsoft.com/office/drawing/2014/main" id="{27BF5385-EA01-73A6-737D-83D18C0D698C}"/>
              </a:ext>
            </a:extLst>
          </p:cNvPr>
          <p:cNvSpPr txBox="1"/>
          <p:nvPr/>
        </p:nvSpPr>
        <p:spPr>
          <a:xfrm>
            <a:off x="5181600" y="5870963"/>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3A62DB75-BD41-A673-C477-A858842420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4898" y="6098686"/>
            <a:ext cx="1160447" cy="514121"/>
          </a:xfrm>
          <a:prstGeom prst="rect">
            <a:avLst/>
          </a:prstGeom>
        </p:spPr>
      </p:pic>
      <p:pic>
        <p:nvPicPr>
          <p:cNvPr id="7" name="Picture 6">
            <a:extLst>
              <a:ext uri="{FF2B5EF4-FFF2-40B4-BE49-F238E27FC236}">
                <a16:creationId xmlns:a16="http://schemas.microsoft.com/office/drawing/2014/main" id="{C12572BD-3E79-E93D-569C-0BE9ED82C5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0012" y="6217794"/>
            <a:ext cx="1015332" cy="275905"/>
          </a:xfrm>
          <a:prstGeom prst="rect">
            <a:avLst/>
          </a:prstGeom>
        </p:spPr>
      </p:pic>
      <p:pic>
        <p:nvPicPr>
          <p:cNvPr id="8" name="Picture 7">
            <a:extLst>
              <a:ext uri="{FF2B5EF4-FFF2-40B4-BE49-F238E27FC236}">
                <a16:creationId xmlns:a16="http://schemas.microsoft.com/office/drawing/2014/main" id="{A8861CA8-44BC-0168-0401-61E215A7FE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8952" y="6181924"/>
            <a:ext cx="1346510" cy="347645"/>
          </a:xfrm>
          <a:prstGeom prst="rect">
            <a:avLst/>
          </a:prstGeom>
        </p:spPr>
      </p:pic>
      <p:pic>
        <p:nvPicPr>
          <p:cNvPr id="9" name="Picture 8">
            <a:extLst>
              <a:ext uri="{FF2B5EF4-FFF2-40B4-BE49-F238E27FC236}">
                <a16:creationId xmlns:a16="http://schemas.microsoft.com/office/drawing/2014/main" id="{53D58B68-0E8A-1916-8076-E553CD1C911A}"/>
              </a:ext>
            </a:extLst>
          </p:cNvPr>
          <p:cNvPicPr>
            <a:picLocks noChangeAspect="1"/>
          </p:cNvPicPr>
          <p:nvPr/>
        </p:nvPicPr>
        <p:blipFill>
          <a:blip r:embed="rId10"/>
          <a:stretch>
            <a:fillRect/>
          </a:stretch>
        </p:blipFill>
        <p:spPr>
          <a:xfrm>
            <a:off x="10966143" y="5899411"/>
            <a:ext cx="1030045" cy="603313"/>
          </a:xfrm>
          <a:prstGeom prst="rect">
            <a:avLst/>
          </a:prstGeom>
        </p:spPr>
      </p:pic>
      <p:sp>
        <p:nvSpPr>
          <p:cNvPr id="10" name="TextBox 9">
            <a:extLst>
              <a:ext uri="{FF2B5EF4-FFF2-40B4-BE49-F238E27FC236}">
                <a16:creationId xmlns:a16="http://schemas.microsoft.com/office/drawing/2014/main" id="{006EFBEB-16BC-9B92-30B4-4AF720697567}"/>
              </a:ext>
            </a:extLst>
          </p:cNvPr>
          <p:cNvSpPr txBox="1"/>
          <p:nvPr/>
        </p:nvSpPr>
        <p:spPr>
          <a:xfrm>
            <a:off x="6447216" y="5817549"/>
            <a:ext cx="1319592" cy="261610"/>
          </a:xfrm>
          <a:prstGeom prst="rect">
            <a:avLst/>
          </a:prstGeom>
          <a:noFill/>
        </p:spPr>
        <p:txBody>
          <a:bodyPr wrap="none" rtlCol="0">
            <a:spAutoFit/>
          </a:bodyPr>
          <a:lstStyle/>
          <a:p>
            <a:r>
              <a:rPr lang="es-ES_tradnl" sz="1100" b="1" noProof="0">
                <a:latin typeface="Arial Narrow" panose="020B0604020202020204" pitchFamily="34" charset="0"/>
                <a:cs typeface="Arial Narrow" panose="020B0604020202020204" pitchFamily="34" charset="0"/>
              </a:rPr>
              <a:t>En colaboración con</a:t>
            </a:r>
          </a:p>
        </p:txBody>
      </p:sp>
      <p:cxnSp>
        <p:nvCxnSpPr>
          <p:cNvPr id="11" name="Straight Connector 10">
            <a:extLst>
              <a:ext uri="{FF2B5EF4-FFF2-40B4-BE49-F238E27FC236}">
                <a16:creationId xmlns:a16="http://schemas.microsoft.com/office/drawing/2014/main" id="{8657D6F4-87D5-C6C4-7777-4CA22AEFF615}"/>
              </a:ext>
            </a:extLst>
          </p:cNvPr>
          <p:cNvCxnSpPr>
            <a:cxnSpLocks/>
          </p:cNvCxnSpPr>
          <p:nvPr/>
        </p:nvCxnSpPr>
        <p:spPr>
          <a:xfrm>
            <a:off x="6256143" y="5962507"/>
            <a:ext cx="0" cy="786479"/>
          </a:xfrm>
          <a:prstGeom prst="line">
            <a:avLst/>
          </a:prstGeom>
          <a:ln w="28575"/>
        </p:spPr>
        <p:style>
          <a:lnRef idx="2">
            <a:schemeClr val="accent6"/>
          </a:lnRef>
          <a:fillRef idx="0">
            <a:schemeClr val="accent6"/>
          </a:fillRef>
          <a:effectRef idx="1">
            <a:schemeClr val="accent6"/>
          </a:effectRef>
          <a:fontRef idx="minor">
            <a:schemeClr val="tx1"/>
          </a:fontRef>
        </p:style>
      </p:cxnSp>
      <p:pic>
        <p:nvPicPr>
          <p:cNvPr id="17" name="Picture 16">
            <a:extLst>
              <a:ext uri="{FF2B5EF4-FFF2-40B4-BE49-F238E27FC236}">
                <a16:creationId xmlns:a16="http://schemas.microsoft.com/office/drawing/2014/main" id="{D9B6A8EA-B085-A1A3-F10A-4330F6F00D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8834" y="6077722"/>
            <a:ext cx="768866" cy="529438"/>
          </a:xfrm>
          <a:prstGeom prst="rect">
            <a:avLst/>
          </a:prstGeom>
        </p:spPr>
      </p:pic>
      <p:pic>
        <p:nvPicPr>
          <p:cNvPr id="12" name="Picture 11" descr="A qr code with a few black squares&#10;&#10;AI-generated content may be incorrect.">
            <a:extLst>
              <a:ext uri="{FF2B5EF4-FFF2-40B4-BE49-F238E27FC236}">
                <a16:creationId xmlns:a16="http://schemas.microsoft.com/office/drawing/2014/main" id="{A1C2B56C-683D-3223-9005-12F2E50BB35C}"/>
              </a:ext>
            </a:extLst>
          </p:cNvPr>
          <p:cNvPicPr>
            <a:picLocks noChangeAspect="1"/>
          </p:cNvPicPr>
          <p:nvPr/>
        </p:nvPicPr>
        <p:blipFill>
          <a:blip r:embed="rId12"/>
          <a:stretch>
            <a:fillRect/>
          </a:stretch>
        </p:blipFill>
        <p:spPr>
          <a:xfrm>
            <a:off x="671544" y="1733340"/>
            <a:ext cx="3605725" cy="3609033"/>
          </a:xfrm>
          <a:prstGeom prst="rect">
            <a:avLst/>
          </a:prstGeom>
        </p:spPr>
      </p:pic>
      <p:sp>
        <p:nvSpPr>
          <p:cNvPr id="13" name="TextBox 12">
            <a:extLst>
              <a:ext uri="{FF2B5EF4-FFF2-40B4-BE49-F238E27FC236}">
                <a16:creationId xmlns:a16="http://schemas.microsoft.com/office/drawing/2014/main" id="{13C5C7A0-1C78-8DB0-F582-9FF033A39601}"/>
              </a:ext>
            </a:extLst>
          </p:cNvPr>
          <p:cNvSpPr txBox="1"/>
          <p:nvPr/>
        </p:nvSpPr>
        <p:spPr>
          <a:xfrm>
            <a:off x="602901" y="5342373"/>
            <a:ext cx="3605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b="1">
                <a:solidFill>
                  <a:srgbClr val="00B050"/>
                </a:solidFill>
                <a:latin typeface="Open Sans"/>
                <a:ea typeface="Open Sans"/>
                <a:cs typeface="Open Sans"/>
              </a:rPr>
              <a:t>Escanea</a:t>
            </a:r>
            <a:r>
              <a:rPr lang="en-US" b="1">
                <a:solidFill>
                  <a:srgbClr val="00B050"/>
                </a:solidFill>
                <a:latin typeface="Open Sans"/>
                <a:ea typeface="Open Sans"/>
                <a:cs typeface="Open Sans"/>
              </a:rPr>
              <a:t> para </a:t>
            </a:r>
            <a:r>
              <a:rPr lang="es-MX" b="1">
                <a:solidFill>
                  <a:srgbClr val="00B050"/>
                </a:solidFill>
                <a:latin typeface="Open Sans"/>
                <a:ea typeface="Open Sans"/>
                <a:cs typeface="Open Sans"/>
              </a:rPr>
              <a:t>descargar</a:t>
            </a:r>
          </a:p>
        </p:txBody>
      </p:sp>
    </p:spTree>
    <p:extLst>
      <p:ext uri="{BB962C8B-B14F-4D97-AF65-F5344CB8AC3E}">
        <p14:creationId xmlns:p14="http://schemas.microsoft.com/office/powerpoint/2010/main" val="252381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5988-C17E-84F1-F4ED-EF2DD09538C0}"/>
            </a:ext>
          </a:extLst>
        </p:cNvPr>
        <p:cNvGrpSpPr/>
        <p:nvPr/>
      </p:nvGrpSpPr>
      <p:grpSpPr>
        <a:xfrm>
          <a:off x="0" y="0"/>
          <a:ext cx="0" cy="0"/>
          <a:chOff x="0" y="0"/>
          <a:chExt cx="0" cy="0"/>
        </a:xfrm>
      </p:grpSpPr>
      <p:sp>
        <p:nvSpPr>
          <p:cNvPr id="17" name="Rounded Rectangle 16">
            <a:extLst>
              <a:ext uri="{FF2B5EF4-FFF2-40B4-BE49-F238E27FC236}">
                <a16:creationId xmlns:a16="http://schemas.microsoft.com/office/drawing/2014/main" id="{84149E1C-09D6-BA7A-CC1B-DB2E55066F3E}"/>
              </a:ext>
            </a:extLst>
          </p:cNvPr>
          <p:cNvSpPr/>
          <p:nvPr/>
        </p:nvSpPr>
        <p:spPr>
          <a:xfrm>
            <a:off x="275728" y="1443211"/>
            <a:ext cx="2043726" cy="5030072"/>
          </a:xfrm>
          <a:prstGeom prst="roundRect">
            <a:avLst>
              <a:gd name="adj" fmla="val 5701"/>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5" name="Rounded Rectangle 14">
            <a:extLst>
              <a:ext uri="{FF2B5EF4-FFF2-40B4-BE49-F238E27FC236}">
                <a16:creationId xmlns:a16="http://schemas.microsoft.com/office/drawing/2014/main" id="{77414557-D3AC-E5B2-90E1-A4B73BE8CC75}"/>
              </a:ext>
            </a:extLst>
          </p:cNvPr>
          <p:cNvSpPr/>
          <p:nvPr/>
        </p:nvSpPr>
        <p:spPr>
          <a:xfrm>
            <a:off x="1233889" y="1641189"/>
            <a:ext cx="10643369" cy="4715161"/>
          </a:xfrm>
          <a:prstGeom prst="roundRect">
            <a:avLst>
              <a:gd name="adj" fmla="val 2340"/>
            </a:avLst>
          </a:prstGeom>
          <a:solidFill>
            <a:srgbClr val="BAE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F83656E-A7AC-A5C7-5D84-346BD7252CE0}"/>
              </a:ext>
            </a:extLst>
          </p:cNvPr>
          <p:cNvSpPr>
            <a:spLocks noGrp="1"/>
          </p:cNvSpPr>
          <p:nvPr>
            <p:ph type="sldNum" sz="quarter" idx="4294967295"/>
          </p:nvPr>
        </p:nvSpPr>
        <p:spPr>
          <a:xfrm>
            <a:off x="9050216" y="6356350"/>
            <a:ext cx="2743200" cy="365125"/>
          </a:xfrm>
        </p:spPr>
        <p:txBody>
          <a:bodyPr/>
          <a:lstStyle/>
          <a:p>
            <a:fld id="{3FF984B9-3218-C54E-B871-4C4173510515}" type="slidenum">
              <a:rPr lang="en-US" smtClean="0"/>
              <a:pPr/>
              <a:t>13</a:t>
            </a:fld>
            <a:endParaRPr lang="en-US"/>
          </a:p>
        </p:txBody>
      </p:sp>
      <p:sp>
        <p:nvSpPr>
          <p:cNvPr id="4" name="Title 1">
            <a:extLst>
              <a:ext uri="{FF2B5EF4-FFF2-40B4-BE49-F238E27FC236}">
                <a16:creationId xmlns:a16="http://schemas.microsoft.com/office/drawing/2014/main" id="{C15DE9B0-1A01-20B5-4E45-8275E8C4CB82}"/>
              </a:ext>
            </a:extLst>
          </p:cNvPr>
          <p:cNvSpPr txBox="1">
            <a:spLocks/>
          </p:cNvSpPr>
          <p:nvPr/>
        </p:nvSpPr>
        <p:spPr>
          <a:xfrm>
            <a:off x="2873622" y="1063802"/>
            <a:ext cx="6444757" cy="485186"/>
          </a:xfrm>
          <a:prstGeom prst="rect">
            <a:avLst/>
          </a:prstGeom>
          <a:noFill/>
        </p:spPr>
        <p:txBody>
          <a:bodyPr lIns="91440" tIns="45720" rIns="91440" bIns="45720" anchor="t">
            <a:noAutofit/>
          </a:bodyPr>
          <a:lstStyle>
            <a:lvl1pPr>
              <a:defRPr>
                <a:solidFill>
                  <a:srgbClr val="002345"/>
                </a:solidFill>
              </a:defRPr>
            </a:lvl1pPr>
          </a:lstStyle>
          <a:p>
            <a:pPr algn="ctr">
              <a:spcBef>
                <a:spcPct val="0"/>
              </a:spcBef>
              <a:spcAft>
                <a:spcPct val="0"/>
              </a:spcAft>
            </a:pPr>
            <a:r>
              <a:rPr lang="es-ES_tradnl" sz="2800" b="1" noProof="0">
                <a:gradFill>
                  <a:gsLst>
                    <a:gs pos="0">
                      <a:srgbClr val="00B0F0"/>
                    </a:gs>
                    <a:gs pos="50000">
                      <a:srgbClr val="00B050"/>
                    </a:gs>
                    <a:gs pos="100000">
                      <a:schemeClr val="accent6"/>
                    </a:gs>
                  </a:gsLst>
                  <a:lin ang="0" scaled="1"/>
                </a:gradFill>
                <a:latin typeface="Montserrat" pitchFamily="2" charset="77"/>
                <a:ea typeface="Open Sans ExtraBold" panose="020B0606030504020204" pitchFamily="34" charset="0"/>
                <a:cs typeface="Open Sans ExtraBold" panose="020B0606030504020204" pitchFamily="34" charset="0"/>
              </a:rPr>
              <a:t>Principales asuntos pendientes</a:t>
            </a:r>
            <a:endParaRPr lang="es-ES_tradnl" sz="2800" noProof="0">
              <a:gradFill>
                <a:gsLst>
                  <a:gs pos="0">
                    <a:srgbClr val="00B0F0"/>
                  </a:gs>
                  <a:gs pos="50000">
                    <a:srgbClr val="00B050"/>
                  </a:gs>
                  <a:gs pos="100000">
                    <a:srgbClr val="70AD47"/>
                  </a:gs>
                </a:gsLst>
                <a:lin ang="0" scaled="1"/>
              </a:gradFill>
              <a:latin typeface="Montserrat" pitchFamily="2" charset="77"/>
              <a:ea typeface="Open Sans Light" panose="020B0606030504020204" pitchFamily="34" charset="0"/>
              <a:cs typeface="Open Sans Light" panose="020B0606030504020204" pitchFamily="34" charset="0"/>
            </a:endParaRPr>
          </a:p>
        </p:txBody>
      </p:sp>
      <p:sp>
        <p:nvSpPr>
          <p:cNvPr id="5" name="Title 1">
            <a:extLst>
              <a:ext uri="{FF2B5EF4-FFF2-40B4-BE49-F238E27FC236}">
                <a16:creationId xmlns:a16="http://schemas.microsoft.com/office/drawing/2014/main" id="{7BD376F2-0A2F-B756-5ED1-4E129A0BB2D3}"/>
              </a:ext>
            </a:extLst>
          </p:cNvPr>
          <p:cNvSpPr txBox="1">
            <a:spLocks/>
          </p:cNvSpPr>
          <p:nvPr/>
        </p:nvSpPr>
        <p:spPr>
          <a:xfrm>
            <a:off x="1729687" y="384717"/>
            <a:ext cx="6771760" cy="677072"/>
          </a:xfrm>
          <a:prstGeom prst="rect">
            <a:avLst/>
          </a:prstGeom>
          <a:noFill/>
        </p:spPr>
        <p:txBody>
          <a:bodyPr lIns="91440" tIns="45720" rIns="91440" bIns="45720" anchor="ctr">
            <a:noAutofit/>
          </a:bodyPr>
          <a:lstStyle>
            <a:lvl1pPr>
              <a:defRPr>
                <a:solidFill>
                  <a:srgbClr val="002345"/>
                </a:solidFill>
              </a:defRPr>
            </a:lvl1pPr>
          </a:lstStyle>
          <a:p>
            <a:pPr>
              <a:spcBef>
                <a:spcPct val="0"/>
              </a:spcBef>
              <a:spcAft>
                <a:spcPct val="0"/>
              </a:spcAft>
            </a:pPr>
            <a:r>
              <a:rPr lang="es-ES_tradnl">
                <a:solidFill>
                  <a:schemeClr val="tx1"/>
                </a:solidFill>
                <a:latin typeface="Nunito Sans Normal Medium" pitchFamily="2" charset="77"/>
              </a:rPr>
              <a:t>Navegador de políticas y regulaciones que rigen las importaciones de hidrógeno y derivados en la Unión Europea</a:t>
            </a:r>
          </a:p>
        </p:txBody>
      </p:sp>
      <p:pic>
        <p:nvPicPr>
          <p:cNvPr id="6" name="Picture 5">
            <a:extLst>
              <a:ext uri="{FF2B5EF4-FFF2-40B4-BE49-F238E27FC236}">
                <a16:creationId xmlns:a16="http://schemas.microsoft.com/office/drawing/2014/main" id="{BA8C2F0C-799B-01BD-4E56-650848576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28" y="141076"/>
            <a:ext cx="1396745" cy="1164354"/>
          </a:xfrm>
          <a:prstGeom prst="rect">
            <a:avLst/>
          </a:prstGeom>
        </p:spPr>
      </p:pic>
      <p:cxnSp>
        <p:nvCxnSpPr>
          <p:cNvPr id="7" name="Straight Connector 6">
            <a:extLst>
              <a:ext uri="{FF2B5EF4-FFF2-40B4-BE49-F238E27FC236}">
                <a16:creationId xmlns:a16="http://schemas.microsoft.com/office/drawing/2014/main" id="{DCB40618-954D-E1C5-D645-A7B6ACF6A1A5}"/>
              </a:ext>
            </a:extLst>
          </p:cNvPr>
          <p:cNvCxnSpPr>
            <a:cxnSpLocks/>
          </p:cNvCxnSpPr>
          <p:nvPr/>
        </p:nvCxnSpPr>
        <p:spPr>
          <a:xfrm>
            <a:off x="1729687" y="330014"/>
            <a:ext cx="0" cy="786479"/>
          </a:xfrm>
          <a:prstGeom prst="line">
            <a:avLst/>
          </a:prstGeom>
          <a:ln w="28575"/>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D8D6F54E-0972-93AE-BC77-DCCB7869C1EF}"/>
              </a:ext>
            </a:extLst>
          </p:cNvPr>
          <p:cNvSpPr txBox="1"/>
          <p:nvPr/>
        </p:nvSpPr>
        <p:spPr>
          <a:xfrm>
            <a:off x="1277957" y="1751360"/>
            <a:ext cx="10559527" cy="4493538"/>
          </a:xfrm>
          <a:prstGeom prst="roundRect">
            <a:avLst>
              <a:gd name="adj" fmla="val 0"/>
            </a:avLst>
          </a:prstGeom>
          <a:noFill/>
        </p:spPr>
        <p:txBody>
          <a:bodyPr wrap="square" rtlCol="0">
            <a:spAutoFit/>
          </a:bodyPr>
          <a:lstStyle/>
          <a:p>
            <a:pPr marL="285750" indent="-285750" algn="just">
              <a:buFont typeface="Arial" panose="020B0604020202020204" pitchFamily="34" charset="0"/>
              <a:buChar char="•"/>
            </a:pPr>
            <a:r>
              <a:rPr lang="es-ES_tradnl" sz="1300" b="1">
                <a:latin typeface="Myriad Pro" panose="020B0503030403020204" pitchFamily="34" charset="0"/>
              </a:rPr>
              <a:t>Acto delegado sobre hidrógeno de bajo carbono:</a:t>
            </a:r>
          </a:p>
          <a:p>
            <a:pPr marL="569913" lvl="1" indent="-285750" algn="just">
              <a:buFont typeface="Wingdings" pitchFamily="2" charset="2"/>
              <a:buChar char="§"/>
            </a:pPr>
            <a:r>
              <a:rPr lang="es-ES_tradnl" sz="1300">
                <a:latin typeface="Nunito Sans Normal Medium" pitchFamily="2" charset="77"/>
              </a:rPr>
              <a:t>El acto delegado sobre hidrógeno de bajo carbono está actualmente pendiente de adopción por parte de la Comisión Europea. </a:t>
            </a:r>
          </a:p>
          <a:p>
            <a:pPr marL="569913" lvl="1" indent="-285750" algn="just">
              <a:buFont typeface="Wingdings" pitchFamily="2" charset="2"/>
              <a:buChar char="§"/>
            </a:pPr>
            <a:r>
              <a:rPr lang="es-ES_tradnl" sz="1300">
                <a:latin typeface="Nunito Sans Normal Medium" pitchFamily="2" charset="77"/>
              </a:rPr>
              <a:t>Este instrumento es clave para proporcionar una definición armonizada de hidrógeno de bajo carbono a nivel de la UE.</a:t>
            </a:r>
          </a:p>
          <a:p>
            <a:pPr marL="569913" lvl="1" indent="-285750" algn="just">
              <a:buFont typeface="Wingdings" pitchFamily="2" charset="2"/>
              <a:buChar char="§"/>
            </a:pPr>
            <a:r>
              <a:rPr lang="es-ES_tradnl" sz="1300">
                <a:latin typeface="Nunito Sans Normal Medium" pitchFamily="2" charset="77"/>
              </a:rPr>
              <a:t>Establecerá la metodología para calcular la reducción GEI asociadas a la producción de hidrógeno y otros combustibles de bajo carbono. Según el borrador sometido a consulta pública en septiembre de 2024, se contempla como umbral mínimo una reducción del 70% de las emisiones de GEI.</a:t>
            </a:r>
          </a:p>
          <a:p>
            <a:pPr algn="just"/>
            <a:endParaRPr lang="es-ES_tradnl" sz="1300">
              <a:latin typeface="Nunito Sans Normal Medium" pitchFamily="2" charset="77"/>
            </a:endParaRPr>
          </a:p>
          <a:p>
            <a:pPr marL="285750" indent="-285750" algn="just">
              <a:buFont typeface="Arial" panose="020B0604020202020204" pitchFamily="34" charset="0"/>
              <a:buChar char="•"/>
            </a:pPr>
            <a:r>
              <a:rPr lang="es-ES_tradnl" sz="1300" b="1">
                <a:latin typeface="Myriad Pro" panose="020B0503030403020204" pitchFamily="34" charset="0"/>
              </a:rPr>
              <a:t>Revisión del Mecanismo de Ajuste en Frontera por Carbono (CBAM):</a:t>
            </a:r>
          </a:p>
          <a:p>
            <a:pPr marL="603250" lvl="1" indent="-285750" algn="just">
              <a:buFont typeface="Wingdings" pitchFamily="2" charset="2"/>
              <a:buChar char="§"/>
            </a:pPr>
            <a:r>
              <a:rPr lang="es-ES_tradnl" sz="1300">
                <a:latin typeface="Nunito Sans Normal Medium" pitchFamily="2" charset="77"/>
              </a:rPr>
              <a:t>Revisión del CBAM por parte de la Comisión Europea prevista para la segunda mitad de 2025, y posible posposición de las obligaciones financieras más allá del año 2026.</a:t>
            </a:r>
          </a:p>
          <a:p>
            <a:pPr marL="603250" lvl="1" indent="-285750" algn="just">
              <a:buFont typeface="Wingdings" pitchFamily="2" charset="2"/>
              <a:buChar char="§"/>
            </a:pPr>
            <a:r>
              <a:rPr lang="es-ES_tradnl" sz="1300">
                <a:latin typeface="Nunito Sans Normal Medium" pitchFamily="2" charset="77"/>
              </a:rPr>
              <a:t>Principales cambios propuestos:</a:t>
            </a:r>
          </a:p>
          <a:p>
            <a:pPr marL="852488" lvl="2" indent="-228600" algn="just">
              <a:buFont typeface="Courier New" panose="02070309020205020404" pitchFamily="49" charset="0"/>
              <a:buChar char="o"/>
            </a:pPr>
            <a:r>
              <a:rPr lang="es-ES_tradnl" sz="1300">
                <a:latin typeface="Nunito Sans Normal Medium" pitchFamily="2" charset="77"/>
              </a:rPr>
              <a:t>Exclusión de los pequeños importadores, generalmente pymes y particulares, del ámbito de aplicación del CBAM: </a:t>
            </a:r>
          </a:p>
          <a:p>
            <a:pPr marL="1657350" lvl="3" indent="-285750" algn="just">
              <a:buFont typeface="Wingdings" pitchFamily="2" charset="2"/>
              <a:buChar char="v"/>
            </a:pPr>
            <a:r>
              <a:rPr lang="es-ES_tradnl" sz="1300">
                <a:latin typeface="Nunito Sans Normal Medium" pitchFamily="2" charset="77"/>
              </a:rPr>
              <a:t>Esto funciona mediante la introducción de un nuevo umbral anual acumulado de 50 t por importador, eliminando así las obligaciones del CBAM para aproximadamente 182 000 importadores, es decir, el 90 % de los importadores, en su mayoría pymes, mientras que se sigue cubriendo más del 99 % de las emisiones en el ámbito de aplicación del CBAM.</a:t>
            </a:r>
          </a:p>
          <a:p>
            <a:pPr marL="852488" lvl="2" indent="-228600" algn="just">
              <a:buFont typeface="Courier New" panose="02070309020205020404" pitchFamily="49" charset="0"/>
              <a:buChar char="o"/>
            </a:pPr>
            <a:r>
              <a:rPr lang="es-ES_tradnl" sz="1300">
                <a:latin typeface="Nunito Sans Normal Medium" pitchFamily="2" charset="77"/>
              </a:rPr>
              <a:t>Simplificación de las normas para las empresas que se mantienen dentro del ámbito de aplicación.</a:t>
            </a:r>
          </a:p>
          <a:p>
            <a:pPr marL="646113" lvl="1" indent="-285750" algn="just">
              <a:buFont typeface="Wingdings" pitchFamily="2" charset="2"/>
              <a:buChar char="§"/>
            </a:pPr>
            <a:r>
              <a:rPr lang="es-ES_tradnl" sz="1300">
                <a:latin typeface="Nunito Sans Normal Medium" pitchFamily="2" charset="77"/>
              </a:rPr>
              <a:t>Además, según prevé el artículo 30 del CBAM es posible una futura introducción progresiva de otros derivados del hidrógeno actualmente excluidos como el metanol, SAF u otros combustibles sintéticos (e-</a:t>
            </a:r>
            <a:r>
              <a:rPr lang="es-ES_tradnl" sz="1300" err="1">
                <a:latin typeface="Nunito Sans Normal Medium" pitchFamily="2" charset="77"/>
              </a:rPr>
              <a:t>fuels</a:t>
            </a:r>
            <a:r>
              <a:rPr lang="es-ES_tradnl" sz="1300">
                <a:latin typeface="Nunito Sans Normal Medium" pitchFamily="2" charset="77"/>
              </a:rPr>
              <a:t>).</a:t>
            </a:r>
          </a:p>
          <a:p>
            <a:pPr marL="285750" indent="-285750" algn="just">
              <a:buFont typeface="Arial" panose="020B0604020202020204" pitchFamily="34" charset="0"/>
              <a:buChar char="•"/>
            </a:pPr>
            <a:endParaRPr lang="es-ES_tradnl" sz="1300">
              <a:latin typeface="Nunito Sans Normal Medium" pitchFamily="2" charset="77"/>
            </a:endParaRPr>
          </a:p>
          <a:p>
            <a:pPr marL="285750" indent="-285750" algn="just">
              <a:buFont typeface="Arial" panose="020B0604020202020204" pitchFamily="34" charset="0"/>
              <a:buChar char="•"/>
            </a:pPr>
            <a:r>
              <a:rPr lang="es-ES_tradnl" sz="1300" b="1">
                <a:latin typeface="Myriad Pro" panose="020B0503030403020204" pitchFamily="34" charset="0"/>
              </a:rPr>
              <a:t>Normas uniformes de contabilidad de GEI.</a:t>
            </a:r>
          </a:p>
          <a:p>
            <a:pPr marL="285750" indent="-285750" algn="just">
              <a:buFont typeface="Arial" panose="020B0604020202020204" pitchFamily="34" charset="0"/>
              <a:buChar char="•"/>
            </a:pPr>
            <a:r>
              <a:rPr lang="es-ES_tradnl" sz="1300" b="1">
                <a:latin typeface="Myriad Pro" panose="020B0503030403020204" pitchFamily="34" charset="0"/>
              </a:rPr>
              <a:t>Regulación de infraestructura de puertos de importación.</a:t>
            </a:r>
            <a:endParaRPr lang="es-ES_tradnl" sz="1300" b="1" noProof="0">
              <a:latin typeface="Myriad Pro" panose="020B0503030403020204" pitchFamily="34" charset="0"/>
            </a:endParaRPr>
          </a:p>
        </p:txBody>
      </p:sp>
      <p:pic>
        <p:nvPicPr>
          <p:cNvPr id="10" name="Picture 9">
            <a:extLst>
              <a:ext uri="{FF2B5EF4-FFF2-40B4-BE49-F238E27FC236}">
                <a16:creationId xmlns:a16="http://schemas.microsoft.com/office/drawing/2014/main" id="{97D10E45-A29F-6693-1F9C-34BD529FAD07}"/>
              </a:ext>
            </a:extLst>
          </p:cNvPr>
          <p:cNvPicPr>
            <a:picLocks noChangeAspect="1"/>
          </p:cNvPicPr>
          <p:nvPr/>
        </p:nvPicPr>
        <p:blipFill>
          <a:blip r:embed="rId4"/>
          <a:stretch>
            <a:fillRect/>
          </a:stretch>
        </p:blipFill>
        <p:spPr>
          <a:xfrm>
            <a:off x="402600" y="3640747"/>
            <a:ext cx="571500" cy="635000"/>
          </a:xfrm>
          <a:prstGeom prst="rect">
            <a:avLst/>
          </a:prstGeom>
        </p:spPr>
      </p:pic>
    </p:spTree>
    <p:extLst>
      <p:ext uri="{BB962C8B-B14F-4D97-AF65-F5344CB8AC3E}">
        <p14:creationId xmlns:p14="http://schemas.microsoft.com/office/powerpoint/2010/main" val="4006476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FAB35-82C3-838D-1E25-F984AB965E0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55DC0-8DA7-EAC4-9070-E84906AE06C3}"/>
              </a:ext>
            </a:extLst>
          </p:cNvPr>
          <p:cNvSpPr>
            <a:spLocks noGrp="1"/>
          </p:cNvSpPr>
          <p:nvPr>
            <p:ph type="sldNum" sz="quarter" idx="4294967295"/>
          </p:nvPr>
        </p:nvSpPr>
        <p:spPr>
          <a:xfrm>
            <a:off x="9050216" y="6356350"/>
            <a:ext cx="2743200" cy="365125"/>
          </a:xfrm>
        </p:spPr>
        <p:txBody>
          <a:bodyPr/>
          <a:lstStyle/>
          <a:p>
            <a:fld id="{3FF984B9-3218-C54E-B871-4C4173510515}" type="slidenum">
              <a:rPr lang="en-US" smtClean="0"/>
              <a:pPr/>
              <a:t>14</a:t>
            </a:fld>
            <a:endParaRPr lang="en-US"/>
          </a:p>
        </p:txBody>
      </p:sp>
      <p:pic>
        <p:nvPicPr>
          <p:cNvPr id="2" name="Picture 1">
            <a:extLst>
              <a:ext uri="{FF2B5EF4-FFF2-40B4-BE49-F238E27FC236}">
                <a16:creationId xmlns:a16="http://schemas.microsoft.com/office/drawing/2014/main" id="{6ACF34B0-6BC5-790E-D421-D8A5A38BA4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6200"/>
            <a:ext cx="12192000" cy="6858000"/>
          </a:xfrm>
          <a:prstGeom prst="rect">
            <a:avLst/>
          </a:prstGeom>
        </p:spPr>
      </p:pic>
    </p:spTree>
    <p:extLst>
      <p:ext uri="{BB962C8B-B14F-4D97-AF65-F5344CB8AC3E}">
        <p14:creationId xmlns:p14="http://schemas.microsoft.com/office/powerpoint/2010/main" val="1713392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8F86B796-F484-DCB1-49D2-F58D6F226A2F}"/>
              </a:ext>
            </a:extLst>
          </p:cNvPr>
          <p:cNvPicPr>
            <a:picLocks noChangeAspect="1"/>
          </p:cNvPicPr>
          <p:nvPr/>
        </p:nvPicPr>
        <p:blipFill>
          <a:blip r:embed="rId2"/>
          <a:stretch>
            <a:fillRect/>
          </a:stretch>
        </p:blipFill>
        <p:spPr>
          <a:xfrm>
            <a:off x="-6627" y="166755"/>
            <a:ext cx="12218504" cy="958577"/>
          </a:xfrm>
          <a:prstGeom prst="rect">
            <a:avLst/>
          </a:prstGeom>
        </p:spPr>
      </p:pic>
      <p:sp>
        <p:nvSpPr>
          <p:cNvPr id="7" name="Title 3">
            <a:extLst>
              <a:ext uri="{FF2B5EF4-FFF2-40B4-BE49-F238E27FC236}">
                <a16:creationId xmlns:a16="http://schemas.microsoft.com/office/drawing/2014/main" id="{46904052-8BF1-E3C0-4519-C01CBC1BD5A4}"/>
              </a:ext>
            </a:extLst>
          </p:cNvPr>
          <p:cNvSpPr txBox="1">
            <a:spLocks/>
          </p:cNvSpPr>
          <p:nvPr/>
        </p:nvSpPr>
        <p:spPr>
          <a:xfrm>
            <a:off x="3092845" y="350562"/>
            <a:ext cx="9071710" cy="768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Open Sans Light" panose="020B0306030504020204" pitchFamily="34" charset="0"/>
                <a:ea typeface="+mj-ea"/>
                <a:cs typeface="+mj-cs"/>
              </a:defRPr>
            </a:lvl1pPr>
          </a:lstStyle>
          <a:p>
            <a:r>
              <a:rPr lang="es-ES_tradnl" sz="2800" noProof="0">
                <a:solidFill>
                  <a:srgbClr val="FFFFFF"/>
                </a:solidFill>
                <a:latin typeface="Open Sans" panose="020B0606030504020204" pitchFamily="34" charset="0"/>
                <a:ea typeface="Open Sans" panose="020B0606030504020204" pitchFamily="34" charset="0"/>
                <a:cs typeface="Open Sans" panose="020B0606030504020204" pitchFamily="34" charset="0"/>
              </a:rPr>
              <a:t>Facilitando el intercambio de conocimientos </a:t>
            </a:r>
            <a:endParaRPr lang="es-ES_tradnl" sz="2800" noProof="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logo with blue and green text&#10;&#10;Description automatically generated">
            <a:extLst>
              <a:ext uri="{FF2B5EF4-FFF2-40B4-BE49-F238E27FC236}">
                <a16:creationId xmlns:a16="http://schemas.microsoft.com/office/drawing/2014/main" id="{092C0ECA-370E-570B-FEF3-D1F5A4EE464A}"/>
              </a:ext>
            </a:extLst>
          </p:cNvPr>
          <p:cNvPicPr>
            <a:picLocks noChangeAspect="1"/>
          </p:cNvPicPr>
          <p:nvPr/>
        </p:nvPicPr>
        <p:blipFill>
          <a:blip r:embed="rId3"/>
          <a:stretch>
            <a:fillRect/>
          </a:stretch>
        </p:blipFill>
        <p:spPr>
          <a:xfrm>
            <a:off x="832194" y="2910"/>
            <a:ext cx="1167186" cy="983766"/>
          </a:xfrm>
          <a:prstGeom prst="rect">
            <a:avLst/>
          </a:prstGeom>
        </p:spPr>
      </p:pic>
      <p:sp>
        <p:nvSpPr>
          <p:cNvPr id="10" name="Slide Number Placeholder 3">
            <a:extLst>
              <a:ext uri="{FF2B5EF4-FFF2-40B4-BE49-F238E27FC236}">
                <a16:creationId xmlns:a16="http://schemas.microsoft.com/office/drawing/2014/main" id="{7BCF5153-E9A8-178C-E017-07BD963C1DDC}"/>
              </a:ext>
            </a:extLst>
          </p:cNvPr>
          <p:cNvSpPr>
            <a:spLocks noGrp="1"/>
          </p:cNvSpPr>
          <p:nvPr>
            <p:ph type="sldNum" sz="quarter" idx="4294967295"/>
          </p:nvPr>
        </p:nvSpPr>
        <p:spPr>
          <a:xfrm>
            <a:off x="9448800" y="6356350"/>
            <a:ext cx="2743200" cy="365125"/>
          </a:xfrm>
        </p:spPr>
        <p:txBody>
          <a:bodyPr/>
          <a:lstStyle/>
          <a:p>
            <a:fld id="{3FF984B9-3218-C54E-B871-4C4173510515}" type="slidenum">
              <a:rPr lang="en-US" smtClean="0"/>
              <a:pPr/>
              <a:t>2</a:t>
            </a:fld>
            <a:endParaRPr lang="en-US"/>
          </a:p>
        </p:txBody>
      </p:sp>
      <p:pic>
        <p:nvPicPr>
          <p:cNvPr id="6" name="Picture 5">
            <a:extLst>
              <a:ext uri="{FF2B5EF4-FFF2-40B4-BE49-F238E27FC236}">
                <a16:creationId xmlns:a16="http://schemas.microsoft.com/office/drawing/2014/main" id="{B54F6FDC-DB17-56F2-1255-A63006C07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380" y="1314273"/>
            <a:ext cx="9303391" cy="4903421"/>
          </a:xfrm>
          <a:prstGeom prst="rect">
            <a:avLst/>
          </a:prstGeom>
        </p:spPr>
      </p:pic>
      <p:sp>
        <p:nvSpPr>
          <p:cNvPr id="8" name="Rounded Rectangle 7">
            <a:extLst>
              <a:ext uri="{FF2B5EF4-FFF2-40B4-BE49-F238E27FC236}">
                <a16:creationId xmlns:a16="http://schemas.microsoft.com/office/drawing/2014/main" id="{A06ED5DC-F8F8-6034-CC30-0C6D831F478B}"/>
              </a:ext>
            </a:extLst>
          </p:cNvPr>
          <p:cNvSpPr/>
          <p:nvPr/>
        </p:nvSpPr>
        <p:spPr>
          <a:xfrm>
            <a:off x="1483242" y="4928191"/>
            <a:ext cx="616688" cy="449152"/>
          </a:xfrm>
          <a:prstGeom prst="roundRect">
            <a:avLst/>
          </a:prstGeom>
          <a:noFill/>
          <a:ln w="38100">
            <a:solidFill>
              <a:srgbClr val="FF2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_tradnl"/>
          </a:p>
        </p:txBody>
      </p:sp>
      <p:sp>
        <p:nvSpPr>
          <p:cNvPr id="11" name="Rounded Rectangle 10">
            <a:extLst>
              <a:ext uri="{FF2B5EF4-FFF2-40B4-BE49-F238E27FC236}">
                <a16:creationId xmlns:a16="http://schemas.microsoft.com/office/drawing/2014/main" id="{14C58893-E625-DEB0-DC4F-23B2A678F019}"/>
              </a:ext>
            </a:extLst>
          </p:cNvPr>
          <p:cNvSpPr/>
          <p:nvPr/>
        </p:nvSpPr>
        <p:spPr>
          <a:xfrm>
            <a:off x="3965945" y="5804391"/>
            <a:ext cx="696432" cy="321561"/>
          </a:xfrm>
          <a:prstGeom prst="roundRect">
            <a:avLst/>
          </a:prstGeom>
          <a:noFill/>
          <a:ln w="38100">
            <a:solidFill>
              <a:srgbClr val="FF2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_tradnl"/>
          </a:p>
        </p:txBody>
      </p:sp>
      <p:sp>
        <p:nvSpPr>
          <p:cNvPr id="14" name="Rounded Rectangle 13">
            <a:extLst>
              <a:ext uri="{FF2B5EF4-FFF2-40B4-BE49-F238E27FC236}">
                <a16:creationId xmlns:a16="http://schemas.microsoft.com/office/drawing/2014/main" id="{5A0AFC73-4E4B-2C4A-DAE1-3C899BD901EF}"/>
              </a:ext>
            </a:extLst>
          </p:cNvPr>
          <p:cNvSpPr/>
          <p:nvPr/>
        </p:nvSpPr>
        <p:spPr>
          <a:xfrm>
            <a:off x="7275194" y="2390420"/>
            <a:ext cx="1137285" cy="321561"/>
          </a:xfrm>
          <a:prstGeom prst="roundRect">
            <a:avLst/>
          </a:prstGeom>
          <a:noFill/>
          <a:ln w="38100">
            <a:solidFill>
              <a:srgbClr val="FF2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_tradnl"/>
          </a:p>
        </p:txBody>
      </p:sp>
      <p:sp>
        <p:nvSpPr>
          <p:cNvPr id="15" name="Rounded Rectangle 14">
            <a:extLst>
              <a:ext uri="{FF2B5EF4-FFF2-40B4-BE49-F238E27FC236}">
                <a16:creationId xmlns:a16="http://schemas.microsoft.com/office/drawing/2014/main" id="{2853CBF0-9788-405D-7944-BD8B2D8260F3}"/>
              </a:ext>
            </a:extLst>
          </p:cNvPr>
          <p:cNvSpPr/>
          <p:nvPr/>
        </p:nvSpPr>
        <p:spPr>
          <a:xfrm>
            <a:off x="1483242" y="1289177"/>
            <a:ext cx="1291220" cy="321561"/>
          </a:xfrm>
          <a:prstGeom prst="roundRect">
            <a:avLst/>
          </a:prstGeom>
          <a:noFill/>
          <a:ln w="38100">
            <a:solidFill>
              <a:srgbClr val="FF2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_tradnl"/>
          </a:p>
        </p:txBody>
      </p:sp>
      <p:sp>
        <p:nvSpPr>
          <p:cNvPr id="16" name="Rounded Rectangle 15">
            <a:extLst>
              <a:ext uri="{FF2B5EF4-FFF2-40B4-BE49-F238E27FC236}">
                <a16:creationId xmlns:a16="http://schemas.microsoft.com/office/drawing/2014/main" id="{F03A776D-70BD-48CD-0DCF-287AB141D6A6}"/>
              </a:ext>
            </a:extLst>
          </p:cNvPr>
          <p:cNvSpPr/>
          <p:nvPr/>
        </p:nvSpPr>
        <p:spPr>
          <a:xfrm>
            <a:off x="4584221" y="2374789"/>
            <a:ext cx="696432" cy="321561"/>
          </a:xfrm>
          <a:prstGeom prst="roundRect">
            <a:avLst/>
          </a:prstGeom>
          <a:noFill/>
          <a:ln w="38100">
            <a:solidFill>
              <a:srgbClr val="FF2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1846685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E2FF0B-2D24-C2D9-0807-B0677AB6D204}"/>
              </a:ext>
            </a:extLst>
          </p:cNvPr>
          <p:cNvSpPr>
            <a:spLocks noGrp="1"/>
          </p:cNvSpPr>
          <p:nvPr>
            <p:ph type="sldNum" sz="quarter" idx="4294967295"/>
          </p:nvPr>
        </p:nvSpPr>
        <p:spPr>
          <a:xfrm>
            <a:off x="9050216" y="6356350"/>
            <a:ext cx="2743200" cy="365125"/>
          </a:xfrm>
        </p:spPr>
        <p:txBody>
          <a:bodyPr/>
          <a:lstStyle/>
          <a:p>
            <a:fld id="{3FF984B9-3218-C54E-B871-4C4173510515}" type="slidenum">
              <a:rPr lang="en-US" smtClean="0"/>
              <a:pPr/>
              <a:t>3</a:t>
            </a:fld>
            <a:endParaRPr lang="en-US"/>
          </a:p>
        </p:txBody>
      </p:sp>
      <p:pic>
        <p:nvPicPr>
          <p:cNvPr id="9" name="Picture 8">
            <a:extLst>
              <a:ext uri="{FF2B5EF4-FFF2-40B4-BE49-F238E27FC236}">
                <a16:creationId xmlns:a16="http://schemas.microsoft.com/office/drawing/2014/main" id="{E8829FE8-9658-33DA-8415-2DD816273747}"/>
              </a:ext>
            </a:extLst>
          </p:cNvPr>
          <p:cNvPicPr>
            <a:picLocks noChangeAspect="1"/>
          </p:cNvPicPr>
          <p:nvPr/>
        </p:nvPicPr>
        <p:blipFill>
          <a:blip r:embed="rId3"/>
          <a:srcRect/>
          <a:stretch/>
        </p:blipFill>
        <p:spPr>
          <a:xfrm>
            <a:off x="209817" y="0"/>
            <a:ext cx="11581811" cy="6516780"/>
          </a:xfrm>
          <a:prstGeom prst="rect">
            <a:avLst/>
          </a:prstGeom>
        </p:spPr>
      </p:pic>
    </p:spTree>
    <p:extLst>
      <p:ext uri="{BB962C8B-B14F-4D97-AF65-F5344CB8AC3E}">
        <p14:creationId xmlns:p14="http://schemas.microsoft.com/office/powerpoint/2010/main" val="2104729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8F243-D3E1-FCA2-217B-D9FA659527D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BD4992-E59A-D9A4-124D-E03D3DF5A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A4A9109-3E3F-74AC-CDD6-0867E2366E32}"/>
              </a:ext>
            </a:extLst>
          </p:cNvPr>
          <p:cNvSpPr>
            <a:spLocks noGrp="1"/>
          </p:cNvSpPr>
          <p:nvPr>
            <p:ph type="sldNum" sz="quarter" idx="4294967295"/>
          </p:nvPr>
        </p:nvSpPr>
        <p:spPr>
          <a:xfrm>
            <a:off x="9050216" y="6356350"/>
            <a:ext cx="2743200" cy="365125"/>
          </a:xfrm>
        </p:spPr>
        <p:txBody>
          <a:bodyPr/>
          <a:lstStyle/>
          <a:p>
            <a:fld id="{3FF984B9-3218-C54E-B871-4C4173510515}" type="slidenum">
              <a:rPr lang="en-US" smtClean="0"/>
              <a:pPr/>
              <a:t>4</a:t>
            </a:fld>
            <a:endParaRPr lang="en-US"/>
          </a:p>
        </p:txBody>
      </p:sp>
    </p:spTree>
    <p:extLst>
      <p:ext uri="{BB962C8B-B14F-4D97-AF65-F5344CB8AC3E}">
        <p14:creationId xmlns:p14="http://schemas.microsoft.com/office/powerpoint/2010/main" val="4078632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91113-7EC0-03EE-5C9E-4B9749DF0B0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B271C6-4C2A-9EF7-1A4E-C4009CE72F2B}"/>
              </a:ext>
            </a:extLst>
          </p:cNvPr>
          <p:cNvSpPr>
            <a:spLocks noGrp="1"/>
          </p:cNvSpPr>
          <p:nvPr>
            <p:ph type="sldNum" sz="quarter" idx="4294967295"/>
          </p:nvPr>
        </p:nvSpPr>
        <p:spPr>
          <a:xfrm>
            <a:off x="9050216" y="6356350"/>
            <a:ext cx="2743200" cy="365125"/>
          </a:xfrm>
        </p:spPr>
        <p:txBody>
          <a:bodyPr/>
          <a:lstStyle/>
          <a:p>
            <a:fld id="{3FF984B9-3218-C54E-B871-4C4173510515}" type="slidenum">
              <a:rPr lang="en-US" smtClean="0"/>
              <a:pPr/>
              <a:t>5</a:t>
            </a:fld>
            <a:endParaRPr lang="en-US"/>
          </a:p>
        </p:txBody>
      </p:sp>
      <p:sp>
        <p:nvSpPr>
          <p:cNvPr id="4" name="Title 1">
            <a:extLst>
              <a:ext uri="{FF2B5EF4-FFF2-40B4-BE49-F238E27FC236}">
                <a16:creationId xmlns:a16="http://schemas.microsoft.com/office/drawing/2014/main" id="{CB12BE20-7305-881E-829B-DA456E2AE310}"/>
              </a:ext>
            </a:extLst>
          </p:cNvPr>
          <p:cNvSpPr txBox="1">
            <a:spLocks/>
          </p:cNvSpPr>
          <p:nvPr/>
        </p:nvSpPr>
        <p:spPr>
          <a:xfrm>
            <a:off x="649945" y="3047530"/>
            <a:ext cx="11295871" cy="1228953"/>
          </a:xfrm>
          <a:prstGeom prst="rect">
            <a:avLst/>
          </a:prstGeom>
          <a:noFill/>
        </p:spPr>
        <p:txBody>
          <a:bodyPr lIns="91440" tIns="45720" rIns="91440" bIns="45720" anchor="t">
            <a:noAutofit/>
          </a:bodyPr>
          <a:lstStyle>
            <a:lvl1pPr>
              <a:defRPr>
                <a:solidFill>
                  <a:srgbClr val="002345"/>
                </a:solidFill>
              </a:defRPr>
            </a:lvl1pPr>
          </a:lstStyle>
          <a:p>
            <a:pPr algn="ctr">
              <a:spcBef>
                <a:spcPct val="0"/>
              </a:spcBef>
              <a:spcAft>
                <a:spcPct val="0"/>
              </a:spcAft>
            </a:pPr>
            <a:r>
              <a:rPr lang="es-ES_tradnl" sz="6000" b="1" noProof="0">
                <a:gradFill>
                  <a:gsLst>
                    <a:gs pos="0">
                      <a:srgbClr val="00B0F0"/>
                    </a:gs>
                    <a:gs pos="50000">
                      <a:srgbClr val="00B050"/>
                    </a:gs>
                    <a:gs pos="100000">
                      <a:schemeClr val="accent6"/>
                    </a:gs>
                  </a:gsLst>
                  <a:lin ang="0" scaled="1"/>
                </a:gradFill>
                <a:latin typeface="Montserrat" pitchFamily="2" charset="77"/>
                <a:ea typeface="Open Sans ExtraBold" panose="020B0606030504020204" pitchFamily="34" charset="0"/>
                <a:cs typeface="Open Sans ExtraBold" panose="020B0606030504020204" pitchFamily="34" charset="0"/>
              </a:rPr>
              <a:t>Reglamentos delegados</a:t>
            </a:r>
            <a:endParaRPr lang="es-ES_tradnl" sz="6000" noProof="0">
              <a:gradFill>
                <a:gsLst>
                  <a:gs pos="0">
                    <a:srgbClr val="00B0F0"/>
                  </a:gs>
                  <a:gs pos="50000">
                    <a:srgbClr val="00B050"/>
                  </a:gs>
                  <a:gs pos="100000">
                    <a:srgbClr val="70AD47"/>
                  </a:gs>
                </a:gsLst>
                <a:lin ang="0" scaled="1"/>
              </a:gradFill>
              <a:latin typeface="Montserrat" pitchFamily="2" charset="77"/>
              <a:ea typeface="Open Sans Light" panose="020B0606030504020204" pitchFamily="34" charset="0"/>
              <a:cs typeface="Open Sans Light" panose="020B0606030504020204" pitchFamily="34" charset="0"/>
            </a:endParaRPr>
          </a:p>
        </p:txBody>
      </p:sp>
      <p:sp>
        <p:nvSpPr>
          <p:cNvPr id="8" name="Title 1">
            <a:extLst>
              <a:ext uri="{FF2B5EF4-FFF2-40B4-BE49-F238E27FC236}">
                <a16:creationId xmlns:a16="http://schemas.microsoft.com/office/drawing/2014/main" id="{597806FD-5A9C-D3EE-A2E1-43BABF61A9D7}"/>
              </a:ext>
            </a:extLst>
          </p:cNvPr>
          <p:cNvSpPr txBox="1">
            <a:spLocks/>
          </p:cNvSpPr>
          <p:nvPr/>
        </p:nvSpPr>
        <p:spPr>
          <a:xfrm>
            <a:off x="1729687" y="384717"/>
            <a:ext cx="6771760" cy="677072"/>
          </a:xfrm>
          <a:prstGeom prst="rect">
            <a:avLst/>
          </a:prstGeom>
          <a:noFill/>
        </p:spPr>
        <p:txBody>
          <a:bodyPr lIns="91440" tIns="45720" rIns="91440" bIns="45720" anchor="ctr">
            <a:noAutofit/>
          </a:bodyPr>
          <a:lstStyle>
            <a:lvl1pPr>
              <a:defRPr>
                <a:solidFill>
                  <a:srgbClr val="002345"/>
                </a:solidFill>
              </a:defRPr>
            </a:lvl1pPr>
          </a:lstStyle>
          <a:p>
            <a:pPr>
              <a:spcBef>
                <a:spcPct val="0"/>
              </a:spcBef>
              <a:spcAft>
                <a:spcPct val="0"/>
              </a:spcAft>
            </a:pPr>
            <a:r>
              <a:rPr lang="es-ES_tradnl" noProof="0">
                <a:solidFill>
                  <a:schemeClr val="tx1"/>
                </a:solidFill>
                <a:latin typeface="Nunito Sans Normal Medium" pitchFamily="2" charset="77"/>
              </a:rPr>
              <a:t>Navegador de políticas y regulaciones que rigen las importaciones de hidrógeno y derivados en la Unión Europea</a:t>
            </a:r>
          </a:p>
        </p:txBody>
      </p:sp>
      <p:pic>
        <p:nvPicPr>
          <p:cNvPr id="10" name="Picture 9">
            <a:extLst>
              <a:ext uri="{FF2B5EF4-FFF2-40B4-BE49-F238E27FC236}">
                <a16:creationId xmlns:a16="http://schemas.microsoft.com/office/drawing/2014/main" id="{68B0E4EE-B001-2BAF-0791-EA073C280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28" y="141076"/>
            <a:ext cx="1396745" cy="1164354"/>
          </a:xfrm>
          <a:prstGeom prst="rect">
            <a:avLst/>
          </a:prstGeom>
        </p:spPr>
      </p:pic>
      <p:cxnSp>
        <p:nvCxnSpPr>
          <p:cNvPr id="11" name="Straight Connector 10">
            <a:extLst>
              <a:ext uri="{FF2B5EF4-FFF2-40B4-BE49-F238E27FC236}">
                <a16:creationId xmlns:a16="http://schemas.microsoft.com/office/drawing/2014/main" id="{AEEEEAE3-EE2C-E227-4E96-7EB7887BB886}"/>
              </a:ext>
            </a:extLst>
          </p:cNvPr>
          <p:cNvCxnSpPr>
            <a:cxnSpLocks/>
          </p:cNvCxnSpPr>
          <p:nvPr/>
        </p:nvCxnSpPr>
        <p:spPr>
          <a:xfrm>
            <a:off x="1729687" y="330014"/>
            <a:ext cx="0" cy="786479"/>
          </a:xfrm>
          <a:prstGeom prst="line">
            <a:avLst/>
          </a:prstGeom>
          <a:ln w="28575"/>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0800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676F-A246-612B-67D3-8E912E635A1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D2F467-44D6-0499-C5C7-1B31EE5B70F5}"/>
              </a:ext>
            </a:extLst>
          </p:cNvPr>
          <p:cNvSpPr>
            <a:spLocks noGrp="1"/>
          </p:cNvSpPr>
          <p:nvPr>
            <p:ph type="sldNum" sz="quarter" idx="4294967295"/>
          </p:nvPr>
        </p:nvSpPr>
        <p:spPr>
          <a:xfrm>
            <a:off x="9050216" y="6356350"/>
            <a:ext cx="2743200" cy="365125"/>
          </a:xfrm>
        </p:spPr>
        <p:txBody>
          <a:bodyPr/>
          <a:lstStyle/>
          <a:p>
            <a:fld id="{3FF984B9-3218-C54E-B871-4C4173510515}" type="slidenum">
              <a:rPr lang="en-US" smtClean="0"/>
              <a:pPr/>
              <a:t>6</a:t>
            </a:fld>
            <a:endParaRPr lang="en-US"/>
          </a:p>
        </p:txBody>
      </p:sp>
      <p:pic>
        <p:nvPicPr>
          <p:cNvPr id="9" name="Picture 8">
            <a:extLst>
              <a:ext uri="{FF2B5EF4-FFF2-40B4-BE49-F238E27FC236}">
                <a16:creationId xmlns:a16="http://schemas.microsoft.com/office/drawing/2014/main" id="{C01E3D8D-5071-0828-402F-5D56738C6A2E}"/>
              </a:ext>
            </a:extLst>
          </p:cNvPr>
          <p:cNvPicPr>
            <a:picLocks noChangeAspect="1"/>
          </p:cNvPicPr>
          <p:nvPr/>
        </p:nvPicPr>
        <p:blipFill>
          <a:blip r:embed="rId3">
            <a:extLst>
              <a:ext uri="{28A0092B-C50C-407E-A947-70E740481C1C}">
                <a14:useLocalDpi xmlns:a14="http://schemas.microsoft.com/office/drawing/2010/main" val="0"/>
              </a:ext>
            </a:extLst>
          </a:blip>
          <a:srcRect t="1" b="4393"/>
          <a:stretch>
            <a:fillRect/>
          </a:stretch>
        </p:blipFill>
        <p:spPr>
          <a:xfrm>
            <a:off x="0" y="-1"/>
            <a:ext cx="12192000" cy="6556719"/>
          </a:xfrm>
          <a:prstGeom prst="rect">
            <a:avLst/>
          </a:prstGeom>
        </p:spPr>
      </p:pic>
    </p:spTree>
    <p:extLst>
      <p:ext uri="{BB962C8B-B14F-4D97-AF65-F5344CB8AC3E}">
        <p14:creationId xmlns:p14="http://schemas.microsoft.com/office/powerpoint/2010/main" val="641306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09280-14C5-C24A-E274-FB086533229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8B2C50-3975-9A27-F4DC-1D508E1AD119}"/>
              </a:ext>
            </a:extLst>
          </p:cNvPr>
          <p:cNvSpPr>
            <a:spLocks noGrp="1"/>
          </p:cNvSpPr>
          <p:nvPr>
            <p:ph type="sldNum" sz="quarter" idx="4294967295"/>
          </p:nvPr>
        </p:nvSpPr>
        <p:spPr>
          <a:xfrm>
            <a:off x="9050216" y="6356350"/>
            <a:ext cx="2743200" cy="365125"/>
          </a:xfrm>
        </p:spPr>
        <p:txBody>
          <a:bodyPr/>
          <a:lstStyle/>
          <a:p>
            <a:fld id="{3FF984B9-3218-C54E-B871-4C4173510515}" type="slidenum">
              <a:rPr lang="en-US" smtClean="0"/>
              <a:pPr/>
              <a:t>7</a:t>
            </a:fld>
            <a:endParaRPr lang="en-US"/>
          </a:p>
        </p:txBody>
      </p:sp>
      <p:pic>
        <p:nvPicPr>
          <p:cNvPr id="9" name="Picture 8">
            <a:extLst>
              <a:ext uri="{FF2B5EF4-FFF2-40B4-BE49-F238E27FC236}">
                <a16:creationId xmlns:a16="http://schemas.microsoft.com/office/drawing/2014/main" id="{3F0E568C-3BCB-DC12-40D0-923073209682}"/>
              </a:ext>
            </a:extLst>
          </p:cNvPr>
          <p:cNvPicPr>
            <a:picLocks noChangeAspect="1"/>
          </p:cNvPicPr>
          <p:nvPr/>
        </p:nvPicPr>
        <p:blipFill>
          <a:blip r:embed="rId3">
            <a:extLst>
              <a:ext uri="{28A0092B-C50C-407E-A947-70E740481C1C}">
                <a14:useLocalDpi xmlns:a14="http://schemas.microsoft.com/office/drawing/2010/main" val="0"/>
              </a:ext>
            </a:extLst>
          </a:blip>
          <a:srcRect t="1" b="4393"/>
          <a:stretch>
            <a:fillRect/>
          </a:stretch>
        </p:blipFill>
        <p:spPr>
          <a:xfrm>
            <a:off x="0" y="-1"/>
            <a:ext cx="12192000" cy="6556719"/>
          </a:xfrm>
          <a:prstGeom prst="rect">
            <a:avLst/>
          </a:prstGeom>
        </p:spPr>
      </p:pic>
    </p:spTree>
    <p:extLst>
      <p:ext uri="{BB962C8B-B14F-4D97-AF65-F5344CB8AC3E}">
        <p14:creationId xmlns:p14="http://schemas.microsoft.com/office/powerpoint/2010/main" val="10053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9E45C-57DE-AF04-A1A4-0C1258819EB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E1D76B-E760-784E-889B-2061E3DCF3CD}"/>
              </a:ext>
            </a:extLst>
          </p:cNvPr>
          <p:cNvSpPr>
            <a:spLocks noGrp="1"/>
          </p:cNvSpPr>
          <p:nvPr>
            <p:ph type="sldNum" sz="quarter" idx="4294967295"/>
          </p:nvPr>
        </p:nvSpPr>
        <p:spPr>
          <a:xfrm>
            <a:off x="8786401" y="6473282"/>
            <a:ext cx="2743200" cy="365125"/>
          </a:xfrm>
        </p:spPr>
        <p:txBody>
          <a:bodyPr/>
          <a:lstStyle/>
          <a:p>
            <a:fld id="{3FF984B9-3218-C54E-B871-4C4173510515}" type="slidenum">
              <a:rPr lang="en-US" smtClean="0"/>
              <a:pPr/>
              <a:t>8</a:t>
            </a:fld>
            <a:endParaRPr lang="en-US"/>
          </a:p>
        </p:txBody>
      </p:sp>
      <p:sp>
        <p:nvSpPr>
          <p:cNvPr id="8" name="Title 1">
            <a:extLst>
              <a:ext uri="{FF2B5EF4-FFF2-40B4-BE49-F238E27FC236}">
                <a16:creationId xmlns:a16="http://schemas.microsoft.com/office/drawing/2014/main" id="{55CC5064-0CBF-0DAC-E6C1-C3A3FE808BF3}"/>
              </a:ext>
            </a:extLst>
          </p:cNvPr>
          <p:cNvSpPr txBox="1">
            <a:spLocks/>
          </p:cNvSpPr>
          <p:nvPr/>
        </p:nvSpPr>
        <p:spPr>
          <a:xfrm>
            <a:off x="1729687" y="384717"/>
            <a:ext cx="6771760" cy="677072"/>
          </a:xfrm>
          <a:prstGeom prst="rect">
            <a:avLst/>
          </a:prstGeom>
          <a:noFill/>
        </p:spPr>
        <p:txBody>
          <a:bodyPr lIns="91440" tIns="45720" rIns="91440" bIns="45720" anchor="ctr">
            <a:noAutofit/>
          </a:bodyPr>
          <a:lstStyle>
            <a:lvl1pPr>
              <a:defRPr>
                <a:solidFill>
                  <a:srgbClr val="002345"/>
                </a:solidFill>
              </a:defRPr>
            </a:lvl1pPr>
          </a:lstStyle>
          <a:p>
            <a:pPr>
              <a:spcBef>
                <a:spcPct val="0"/>
              </a:spcBef>
              <a:spcAft>
                <a:spcPct val="0"/>
              </a:spcAft>
            </a:pPr>
            <a:r>
              <a:rPr lang="es-ES_tradnl">
                <a:solidFill>
                  <a:schemeClr val="tx1"/>
                </a:solidFill>
                <a:latin typeface="Nunito Sans Normal Medium" pitchFamily="2" charset="77"/>
              </a:rPr>
              <a:t>Navegador de políticas y regulaciones que rigen las importaciones de hidrógeno y derivados en la Unión Europea</a:t>
            </a:r>
          </a:p>
        </p:txBody>
      </p:sp>
      <p:pic>
        <p:nvPicPr>
          <p:cNvPr id="10" name="Picture 9">
            <a:extLst>
              <a:ext uri="{FF2B5EF4-FFF2-40B4-BE49-F238E27FC236}">
                <a16:creationId xmlns:a16="http://schemas.microsoft.com/office/drawing/2014/main" id="{ECA57D7A-B336-4A65-8F76-849CFD9D7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28" y="141076"/>
            <a:ext cx="1396745" cy="1164354"/>
          </a:xfrm>
          <a:prstGeom prst="rect">
            <a:avLst/>
          </a:prstGeom>
        </p:spPr>
      </p:pic>
      <p:cxnSp>
        <p:nvCxnSpPr>
          <p:cNvPr id="11" name="Straight Connector 10">
            <a:extLst>
              <a:ext uri="{FF2B5EF4-FFF2-40B4-BE49-F238E27FC236}">
                <a16:creationId xmlns:a16="http://schemas.microsoft.com/office/drawing/2014/main" id="{18A9CB77-0CA9-0AE4-4DE5-69A9E2F7563C}"/>
              </a:ext>
            </a:extLst>
          </p:cNvPr>
          <p:cNvCxnSpPr>
            <a:cxnSpLocks/>
          </p:cNvCxnSpPr>
          <p:nvPr/>
        </p:nvCxnSpPr>
        <p:spPr>
          <a:xfrm>
            <a:off x="1729687" y="330014"/>
            <a:ext cx="0" cy="786479"/>
          </a:xfrm>
          <a:prstGeom prst="line">
            <a:avLst/>
          </a:prstGeom>
          <a:ln w="28575"/>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E0251354-5615-667D-5FAB-C52B68F9F535}"/>
              </a:ext>
            </a:extLst>
          </p:cNvPr>
          <p:cNvPicPr>
            <a:picLocks noChangeAspect="1"/>
          </p:cNvPicPr>
          <p:nvPr/>
        </p:nvPicPr>
        <p:blipFill>
          <a:blip r:embed="rId4"/>
          <a:srcRect r="480"/>
          <a:stretch/>
        </p:blipFill>
        <p:spPr>
          <a:xfrm>
            <a:off x="1851542" y="2600358"/>
            <a:ext cx="1624514" cy="1443084"/>
          </a:xfrm>
          <a:prstGeom prst="rect">
            <a:avLst/>
          </a:prstGeom>
        </p:spPr>
      </p:pic>
      <p:pic>
        <p:nvPicPr>
          <p:cNvPr id="14" name="Picture 13">
            <a:extLst>
              <a:ext uri="{FF2B5EF4-FFF2-40B4-BE49-F238E27FC236}">
                <a16:creationId xmlns:a16="http://schemas.microsoft.com/office/drawing/2014/main" id="{071C8A4D-D392-526E-4C70-9EACE4374564}"/>
              </a:ext>
            </a:extLst>
          </p:cNvPr>
          <p:cNvPicPr>
            <a:picLocks noChangeAspect="1"/>
          </p:cNvPicPr>
          <p:nvPr/>
        </p:nvPicPr>
        <p:blipFill>
          <a:blip r:embed="rId5"/>
          <a:stretch>
            <a:fillRect/>
          </a:stretch>
        </p:blipFill>
        <p:spPr>
          <a:xfrm>
            <a:off x="8893948" y="2613457"/>
            <a:ext cx="1703311" cy="1551356"/>
          </a:xfrm>
          <a:prstGeom prst="rect">
            <a:avLst/>
          </a:prstGeom>
        </p:spPr>
      </p:pic>
      <p:sp>
        <p:nvSpPr>
          <p:cNvPr id="15" name="TextBox 14">
            <a:extLst>
              <a:ext uri="{FF2B5EF4-FFF2-40B4-BE49-F238E27FC236}">
                <a16:creationId xmlns:a16="http://schemas.microsoft.com/office/drawing/2014/main" id="{95E1ED1F-A405-7FE8-72FC-CA455C91E163}"/>
              </a:ext>
            </a:extLst>
          </p:cNvPr>
          <p:cNvSpPr txBox="1"/>
          <p:nvPr/>
        </p:nvSpPr>
        <p:spPr>
          <a:xfrm>
            <a:off x="885785" y="4195153"/>
            <a:ext cx="2959464" cy="646331"/>
          </a:xfrm>
          <a:prstGeom prst="rect">
            <a:avLst/>
          </a:prstGeom>
          <a:noFill/>
        </p:spPr>
        <p:txBody>
          <a:bodyPr wrap="none" rtlCol="0">
            <a:spAutoFit/>
          </a:bodyPr>
          <a:lstStyle/>
          <a:p>
            <a:pPr algn="ctr"/>
            <a:r>
              <a:rPr lang="es-ES_tradnl" b="1" noProof="0">
                <a:latin typeface="Nunito Sans Normal" pitchFamily="2" charset="77"/>
              </a:rPr>
              <a:t>Regímenes voluntarios de</a:t>
            </a:r>
          </a:p>
          <a:p>
            <a:pPr algn="ctr"/>
            <a:r>
              <a:rPr lang="es-ES_tradnl" b="1" noProof="0">
                <a:latin typeface="Nunito Sans Normal" pitchFamily="2" charset="77"/>
              </a:rPr>
              <a:t>Certificación de RFNBO</a:t>
            </a:r>
          </a:p>
        </p:txBody>
      </p:sp>
      <p:sp>
        <p:nvSpPr>
          <p:cNvPr id="17" name="TextBox 16">
            <a:extLst>
              <a:ext uri="{FF2B5EF4-FFF2-40B4-BE49-F238E27FC236}">
                <a16:creationId xmlns:a16="http://schemas.microsoft.com/office/drawing/2014/main" id="{10FFB45A-BB64-2A97-D477-6A80A39B3B06}"/>
              </a:ext>
            </a:extLst>
          </p:cNvPr>
          <p:cNvSpPr txBox="1"/>
          <p:nvPr/>
        </p:nvSpPr>
        <p:spPr>
          <a:xfrm>
            <a:off x="8440496" y="4195153"/>
            <a:ext cx="2422458" cy="646331"/>
          </a:xfrm>
          <a:prstGeom prst="rect">
            <a:avLst/>
          </a:prstGeom>
          <a:noFill/>
        </p:spPr>
        <p:txBody>
          <a:bodyPr wrap="none" lIns="91440" tIns="45720" rIns="91440" bIns="45720" rtlCol="0" anchor="t">
            <a:spAutoFit/>
          </a:bodyPr>
          <a:lstStyle/>
          <a:p>
            <a:pPr algn="ctr"/>
            <a:r>
              <a:rPr lang="es-ES_tradnl" b="1" noProof="0">
                <a:latin typeface="Nunito Sans Normal"/>
              </a:rPr>
              <a:t>Normas Reconocidas</a:t>
            </a:r>
            <a:endParaRPr lang="en-US"/>
          </a:p>
          <a:p>
            <a:pPr algn="ctr"/>
            <a:r>
              <a:rPr lang="es-ES_tradnl" b="1" noProof="0">
                <a:latin typeface="Nunito Sans Normal"/>
              </a:rPr>
              <a:t>Internacionalmente</a:t>
            </a:r>
            <a:endParaRPr lang="es-ES_tradnl"/>
          </a:p>
        </p:txBody>
      </p:sp>
      <p:sp>
        <p:nvSpPr>
          <p:cNvPr id="2" name="Title 1">
            <a:extLst>
              <a:ext uri="{FF2B5EF4-FFF2-40B4-BE49-F238E27FC236}">
                <a16:creationId xmlns:a16="http://schemas.microsoft.com/office/drawing/2014/main" id="{93B2F11C-A54E-E48B-D546-89503F4DA5D9}"/>
              </a:ext>
            </a:extLst>
          </p:cNvPr>
          <p:cNvSpPr txBox="1">
            <a:spLocks/>
          </p:cNvSpPr>
          <p:nvPr/>
        </p:nvSpPr>
        <p:spPr>
          <a:xfrm>
            <a:off x="497545" y="1203492"/>
            <a:ext cx="11295871" cy="1228953"/>
          </a:xfrm>
          <a:prstGeom prst="rect">
            <a:avLst/>
          </a:prstGeom>
          <a:noFill/>
        </p:spPr>
        <p:txBody>
          <a:bodyPr lIns="91440" tIns="45720" rIns="91440" bIns="45720" anchor="t">
            <a:noAutofit/>
          </a:bodyPr>
          <a:lstStyle>
            <a:lvl1pPr>
              <a:defRPr>
                <a:solidFill>
                  <a:srgbClr val="002345"/>
                </a:solidFill>
              </a:defRPr>
            </a:lvl1pPr>
          </a:lstStyle>
          <a:p>
            <a:pPr algn="ctr">
              <a:spcBef>
                <a:spcPct val="0"/>
              </a:spcBef>
              <a:spcAft>
                <a:spcPct val="0"/>
              </a:spcAft>
            </a:pPr>
            <a:r>
              <a:rPr lang="es-ES_tradnl" sz="6000" b="1" noProof="0">
                <a:gradFill>
                  <a:gsLst>
                    <a:gs pos="0">
                      <a:srgbClr val="00B0F0"/>
                    </a:gs>
                    <a:gs pos="50000">
                      <a:srgbClr val="00B050"/>
                    </a:gs>
                    <a:gs pos="100000">
                      <a:schemeClr val="accent6"/>
                    </a:gs>
                  </a:gsLst>
                  <a:lin ang="0" scaled="1"/>
                </a:gradFill>
                <a:latin typeface="Montserrat" pitchFamily="2" charset="77"/>
                <a:ea typeface="Open Sans ExtraBold" panose="020B0606030504020204" pitchFamily="34" charset="0"/>
                <a:cs typeface="Open Sans ExtraBold" panose="020B0606030504020204" pitchFamily="34" charset="0"/>
              </a:rPr>
              <a:t>Comercio Internacional</a:t>
            </a:r>
            <a:endParaRPr lang="es-ES_tradnl" sz="6000" noProof="0">
              <a:gradFill>
                <a:gsLst>
                  <a:gs pos="0">
                    <a:srgbClr val="00B0F0"/>
                  </a:gs>
                  <a:gs pos="50000">
                    <a:srgbClr val="00B050"/>
                  </a:gs>
                  <a:gs pos="100000">
                    <a:srgbClr val="70AD47"/>
                  </a:gs>
                </a:gsLst>
                <a:lin ang="0" scaled="1"/>
              </a:gradFill>
              <a:latin typeface="Montserrat" pitchFamily="2" charset="77"/>
              <a:ea typeface="Open Sans Light" panose="020B0606030504020204" pitchFamily="34" charset="0"/>
              <a:cs typeface="Open Sans Light" panose="020B0606030504020204" pitchFamily="34" charset="0"/>
            </a:endParaRPr>
          </a:p>
        </p:txBody>
      </p:sp>
      <p:cxnSp>
        <p:nvCxnSpPr>
          <p:cNvPr id="9" name="Straight Connector 8">
            <a:extLst>
              <a:ext uri="{FF2B5EF4-FFF2-40B4-BE49-F238E27FC236}">
                <a16:creationId xmlns:a16="http://schemas.microsoft.com/office/drawing/2014/main" id="{5D265529-C5A8-B8FB-9891-F11910CFE283}"/>
              </a:ext>
            </a:extLst>
          </p:cNvPr>
          <p:cNvCxnSpPr>
            <a:cxnSpLocks/>
          </p:cNvCxnSpPr>
          <p:nvPr/>
        </p:nvCxnSpPr>
        <p:spPr>
          <a:xfrm>
            <a:off x="885785" y="4841484"/>
            <a:ext cx="3082605" cy="0"/>
          </a:xfrm>
          <a:prstGeom prst="line">
            <a:avLst/>
          </a:prstGeom>
          <a:ln w="19050">
            <a:solidFill>
              <a:srgbClr val="007E58"/>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9037D26-8153-1084-F4CA-DB2BC1345147}"/>
              </a:ext>
            </a:extLst>
          </p:cNvPr>
          <p:cNvPicPr>
            <a:picLocks noChangeAspect="1"/>
          </p:cNvPicPr>
          <p:nvPr/>
        </p:nvPicPr>
        <p:blipFill>
          <a:blip r:embed="rId6"/>
          <a:stretch>
            <a:fillRect/>
          </a:stretch>
        </p:blipFill>
        <p:spPr>
          <a:xfrm>
            <a:off x="5571602" y="2527144"/>
            <a:ext cx="1048797" cy="1506169"/>
          </a:xfrm>
          <a:prstGeom prst="rect">
            <a:avLst/>
          </a:prstGeom>
        </p:spPr>
      </p:pic>
      <p:sp>
        <p:nvSpPr>
          <p:cNvPr id="6" name="TextBox 5">
            <a:extLst>
              <a:ext uri="{FF2B5EF4-FFF2-40B4-BE49-F238E27FC236}">
                <a16:creationId xmlns:a16="http://schemas.microsoft.com/office/drawing/2014/main" id="{8F3268C8-02F5-5043-28E1-99A527ED47E4}"/>
              </a:ext>
            </a:extLst>
          </p:cNvPr>
          <p:cNvSpPr txBox="1"/>
          <p:nvPr/>
        </p:nvSpPr>
        <p:spPr>
          <a:xfrm>
            <a:off x="4384634" y="4153481"/>
            <a:ext cx="3422732" cy="646331"/>
          </a:xfrm>
          <a:prstGeom prst="rect">
            <a:avLst/>
          </a:prstGeom>
          <a:noFill/>
        </p:spPr>
        <p:txBody>
          <a:bodyPr wrap="none" lIns="91440" tIns="45720" rIns="91440" bIns="45720" rtlCol="0" anchor="t">
            <a:spAutoFit/>
          </a:bodyPr>
          <a:lstStyle/>
          <a:p>
            <a:pPr algn="ctr"/>
            <a:r>
              <a:rPr lang="es-MX" b="1" noProof="0">
                <a:solidFill>
                  <a:srgbClr val="000000"/>
                </a:solidFill>
                <a:latin typeface="Nunito Sans Normal"/>
                <a:ea typeface="+mn-lt"/>
                <a:cs typeface="+mn-lt"/>
              </a:rPr>
              <a:t>Pasaporte Digital de Producto</a:t>
            </a:r>
            <a:endParaRPr lang="es-MX" noProof="0"/>
          </a:p>
          <a:p>
            <a:pPr algn="ctr"/>
            <a:r>
              <a:rPr lang="es-MX" b="1" noProof="0">
                <a:latin typeface="Nunito Sans Normal"/>
              </a:rPr>
              <a:t>(DPP, por sus siglas en inglés)</a:t>
            </a:r>
          </a:p>
        </p:txBody>
      </p:sp>
      <p:pic>
        <p:nvPicPr>
          <p:cNvPr id="13" name="Picture 12">
            <a:extLst>
              <a:ext uri="{FF2B5EF4-FFF2-40B4-BE49-F238E27FC236}">
                <a16:creationId xmlns:a16="http://schemas.microsoft.com/office/drawing/2014/main" id="{169D183F-EC32-8120-831A-080AD7AA019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10552" y="4898653"/>
            <a:ext cx="761392" cy="755855"/>
          </a:xfrm>
          <a:prstGeom prst="rect">
            <a:avLst/>
          </a:prstGeom>
        </p:spPr>
      </p:pic>
      <p:pic>
        <p:nvPicPr>
          <p:cNvPr id="18" name="Picture 17">
            <a:extLst>
              <a:ext uri="{FF2B5EF4-FFF2-40B4-BE49-F238E27FC236}">
                <a16:creationId xmlns:a16="http://schemas.microsoft.com/office/drawing/2014/main" id="{3E830D93-40E0-3D99-1A39-5DD321B7B8D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966353" y="4919935"/>
            <a:ext cx="798328" cy="734572"/>
          </a:xfrm>
          <a:prstGeom prst="rect">
            <a:avLst/>
          </a:prstGeom>
        </p:spPr>
      </p:pic>
      <p:pic>
        <p:nvPicPr>
          <p:cNvPr id="20" name="Picture 19">
            <a:extLst>
              <a:ext uri="{FF2B5EF4-FFF2-40B4-BE49-F238E27FC236}">
                <a16:creationId xmlns:a16="http://schemas.microsoft.com/office/drawing/2014/main" id="{460AA7E7-9958-14E1-5CB4-693CDCDF60C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219858" y="4919935"/>
            <a:ext cx="748532" cy="729197"/>
          </a:xfrm>
          <a:prstGeom prst="rect">
            <a:avLst/>
          </a:prstGeom>
        </p:spPr>
      </p:pic>
      <p:sp>
        <p:nvSpPr>
          <p:cNvPr id="23" name="TextBox 22">
            <a:extLst>
              <a:ext uri="{FF2B5EF4-FFF2-40B4-BE49-F238E27FC236}">
                <a16:creationId xmlns:a16="http://schemas.microsoft.com/office/drawing/2014/main" id="{709E061B-F28B-84BB-3CF1-FFBA6A32F421}"/>
              </a:ext>
            </a:extLst>
          </p:cNvPr>
          <p:cNvSpPr txBox="1"/>
          <p:nvPr/>
        </p:nvSpPr>
        <p:spPr>
          <a:xfrm>
            <a:off x="798350" y="5654508"/>
            <a:ext cx="785793" cy="276999"/>
          </a:xfrm>
          <a:prstGeom prst="rect">
            <a:avLst/>
          </a:prstGeom>
          <a:noFill/>
        </p:spPr>
        <p:txBody>
          <a:bodyPr wrap="none" rtlCol="0">
            <a:spAutoFit/>
          </a:bodyPr>
          <a:lstStyle/>
          <a:p>
            <a:pPr algn="ctr"/>
            <a:r>
              <a:rPr lang="es-ES_tradnl" sz="1200" b="1" noProof="0" err="1">
                <a:latin typeface="Nunito Sans Normal" pitchFamily="2" charset="77"/>
              </a:rPr>
              <a:t>CertifHy</a:t>
            </a:r>
            <a:endParaRPr lang="es-ES_tradnl" sz="1200" b="1" noProof="0">
              <a:latin typeface="Nunito Sans Normal" pitchFamily="2" charset="77"/>
            </a:endParaRPr>
          </a:p>
        </p:txBody>
      </p:sp>
      <p:sp>
        <p:nvSpPr>
          <p:cNvPr id="24" name="TextBox 23">
            <a:extLst>
              <a:ext uri="{FF2B5EF4-FFF2-40B4-BE49-F238E27FC236}">
                <a16:creationId xmlns:a16="http://schemas.microsoft.com/office/drawing/2014/main" id="{8F065A5D-C264-13C6-EAAF-13C4C0005B3B}"/>
              </a:ext>
            </a:extLst>
          </p:cNvPr>
          <p:cNvSpPr txBox="1"/>
          <p:nvPr/>
        </p:nvSpPr>
        <p:spPr>
          <a:xfrm>
            <a:off x="1858006" y="5651940"/>
            <a:ext cx="1015022" cy="276999"/>
          </a:xfrm>
          <a:prstGeom prst="rect">
            <a:avLst/>
          </a:prstGeom>
          <a:noFill/>
        </p:spPr>
        <p:txBody>
          <a:bodyPr wrap="none" rtlCol="0">
            <a:spAutoFit/>
          </a:bodyPr>
          <a:lstStyle/>
          <a:p>
            <a:pPr algn="ctr"/>
            <a:r>
              <a:rPr lang="es-ES_tradnl" sz="1200" b="1" noProof="0" err="1">
                <a:latin typeface="Nunito Sans Normal" pitchFamily="2" charset="77"/>
              </a:rPr>
              <a:t>Redcert</a:t>
            </a:r>
            <a:r>
              <a:rPr lang="es-ES_tradnl" sz="1200" b="1">
                <a:latin typeface="Nunito Sans Normal" pitchFamily="2" charset="77"/>
              </a:rPr>
              <a:t>-EU</a:t>
            </a:r>
            <a:endParaRPr lang="es-ES_tradnl" sz="1200" b="1" noProof="0">
              <a:latin typeface="Nunito Sans Normal" pitchFamily="2" charset="77"/>
            </a:endParaRPr>
          </a:p>
        </p:txBody>
      </p:sp>
      <p:sp>
        <p:nvSpPr>
          <p:cNvPr id="25" name="TextBox 24">
            <a:extLst>
              <a:ext uri="{FF2B5EF4-FFF2-40B4-BE49-F238E27FC236}">
                <a16:creationId xmlns:a16="http://schemas.microsoft.com/office/drawing/2014/main" id="{F69CF7F9-2FCD-8CA1-641E-C5F0C7A19E99}"/>
              </a:ext>
            </a:extLst>
          </p:cNvPr>
          <p:cNvSpPr txBox="1"/>
          <p:nvPr/>
        </p:nvSpPr>
        <p:spPr>
          <a:xfrm>
            <a:off x="2821896" y="5651940"/>
            <a:ext cx="1614545" cy="692497"/>
          </a:xfrm>
          <a:prstGeom prst="rect">
            <a:avLst/>
          </a:prstGeom>
          <a:noFill/>
        </p:spPr>
        <p:txBody>
          <a:bodyPr wrap="none" rtlCol="0">
            <a:spAutoFit/>
          </a:bodyPr>
          <a:lstStyle/>
          <a:p>
            <a:pPr algn="ctr"/>
            <a:r>
              <a:rPr lang="es-ES_tradnl" sz="1200" b="1" noProof="0">
                <a:latin typeface="Nunito Sans Normal" pitchFamily="2" charset="77"/>
              </a:rPr>
              <a:t>ISCC EU</a:t>
            </a:r>
          </a:p>
          <a:p>
            <a:pPr algn="ctr"/>
            <a:r>
              <a:rPr lang="es-ES_tradnl" sz="900" i="1" noProof="0">
                <a:latin typeface="Nunito Sans Normal" pitchFamily="2" charset="77"/>
              </a:rPr>
              <a:t>“International </a:t>
            </a:r>
            <a:r>
              <a:rPr lang="es-ES_tradnl" sz="900" i="1" noProof="0" err="1">
                <a:latin typeface="Nunito Sans Normal" pitchFamily="2" charset="77"/>
              </a:rPr>
              <a:t>Sustainability</a:t>
            </a:r>
            <a:endParaRPr lang="es-ES_tradnl" sz="900" i="1">
              <a:latin typeface="Nunito Sans Normal" pitchFamily="2" charset="77"/>
            </a:endParaRPr>
          </a:p>
          <a:p>
            <a:pPr algn="ctr"/>
            <a:r>
              <a:rPr lang="es-ES_tradnl" sz="900" i="1" noProof="0">
                <a:latin typeface="Nunito Sans Normal" pitchFamily="2" charset="77"/>
              </a:rPr>
              <a:t>and </a:t>
            </a:r>
            <a:r>
              <a:rPr lang="es-ES_tradnl" sz="900" i="1" noProof="0" err="1">
                <a:latin typeface="Nunito Sans Normal" pitchFamily="2" charset="77"/>
              </a:rPr>
              <a:t>Carbon</a:t>
            </a:r>
            <a:r>
              <a:rPr lang="es-ES_tradnl" sz="900" i="1" noProof="0">
                <a:latin typeface="Nunito Sans Normal" pitchFamily="2" charset="77"/>
              </a:rPr>
              <a:t> </a:t>
            </a:r>
            <a:r>
              <a:rPr lang="es-ES_tradnl" sz="900" i="1" noProof="0" err="1">
                <a:latin typeface="Nunito Sans Normal" pitchFamily="2" charset="77"/>
              </a:rPr>
              <a:t>Certification</a:t>
            </a:r>
            <a:r>
              <a:rPr lang="es-ES_tradnl" sz="900" i="1" noProof="0">
                <a:latin typeface="Nunito Sans Normal" pitchFamily="2" charset="77"/>
              </a:rPr>
              <a:t>”,</a:t>
            </a:r>
          </a:p>
          <a:p>
            <a:pPr algn="ctr"/>
            <a:r>
              <a:rPr lang="es-ES_tradnl" sz="900" i="1" noProof="0">
                <a:latin typeface="Nunito Sans Normal" pitchFamily="2" charset="77"/>
              </a:rPr>
              <a:t> por sus siglas en inglés</a:t>
            </a:r>
          </a:p>
        </p:txBody>
      </p:sp>
    </p:spTree>
    <p:extLst>
      <p:ext uri="{BB962C8B-B14F-4D97-AF65-F5344CB8AC3E}">
        <p14:creationId xmlns:p14="http://schemas.microsoft.com/office/powerpoint/2010/main" val="847345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0AF0-2F5D-9D0F-80ED-915D806A81E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6E5792-285D-8AFE-4EC5-9C59435EEE91}"/>
              </a:ext>
            </a:extLst>
          </p:cNvPr>
          <p:cNvSpPr>
            <a:spLocks noGrp="1"/>
          </p:cNvSpPr>
          <p:nvPr>
            <p:ph type="sldNum" sz="quarter" idx="4294967295"/>
          </p:nvPr>
        </p:nvSpPr>
        <p:spPr>
          <a:xfrm>
            <a:off x="9050216" y="6356350"/>
            <a:ext cx="2743200" cy="365125"/>
          </a:xfrm>
        </p:spPr>
        <p:txBody>
          <a:bodyPr/>
          <a:lstStyle/>
          <a:p>
            <a:fld id="{3FF984B9-3218-C54E-B871-4C4173510515}" type="slidenum">
              <a:rPr lang="en-US" smtClean="0"/>
              <a:pPr/>
              <a:t>9</a:t>
            </a:fld>
            <a:endParaRPr lang="en-US"/>
          </a:p>
        </p:txBody>
      </p:sp>
      <p:pic>
        <p:nvPicPr>
          <p:cNvPr id="9" name="Picture 8">
            <a:extLst>
              <a:ext uri="{FF2B5EF4-FFF2-40B4-BE49-F238E27FC236}">
                <a16:creationId xmlns:a16="http://schemas.microsoft.com/office/drawing/2014/main" id="{89A7A562-3759-8DB5-0AA2-CD66178CC32C}"/>
              </a:ext>
            </a:extLst>
          </p:cNvPr>
          <p:cNvPicPr>
            <a:picLocks noChangeAspect="1"/>
          </p:cNvPicPr>
          <p:nvPr/>
        </p:nvPicPr>
        <p:blipFill>
          <a:blip r:embed="rId3">
            <a:extLst>
              <a:ext uri="{28A0092B-C50C-407E-A947-70E740481C1C}">
                <a14:useLocalDpi xmlns:a14="http://schemas.microsoft.com/office/drawing/2010/main" val="0"/>
              </a:ext>
            </a:extLst>
          </a:blip>
          <a:srcRect t="-236" b="994"/>
          <a:stretch>
            <a:fillRect/>
          </a:stretch>
        </p:blipFill>
        <p:spPr>
          <a:xfrm>
            <a:off x="184731" y="-282746"/>
            <a:ext cx="12192000" cy="6639096"/>
          </a:xfrm>
          <a:prstGeom prst="rect">
            <a:avLst/>
          </a:prstGeom>
        </p:spPr>
      </p:pic>
    </p:spTree>
    <p:extLst>
      <p:ext uri="{BB962C8B-B14F-4D97-AF65-F5344CB8AC3E}">
        <p14:creationId xmlns:p14="http://schemas.microsoft.com/office/powerpoint/2010/main" val="36058079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gradient" id="{BD01D44D-9A09-D04E-B8D8-8DDE48861A0C}" vid="{E13386CC-6D77-7246-8663-FFBAA84D73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640B130-F011-4347-9106-6563550AB06F}">
  <we:reference id="wa200006005" version="1.0.0.0" store="en-US" storeType="OMEX"/>
  <we:alternateReferences>
    <we:reference id="WA200006005" version="1.0.0.0" store="WA200006005"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4ABB9B8D1AA4E469982C1A04AAEEE15" ma:contentTypeVersion="17" ma:contentTypeDescription="Crear nuevo documento." ma:contentTypeScope="" ma:versionID="6c383fe1ab054b05f98b1521218823f6">
  <xsd:schema xmlns:xsd="http://www.w3.org/2001/XMLSchema" xmlns:xs="http://www.w3.org/2001/XMLSchema" xmlns:p="http://schemas.microsoft.com/office/2006/metadata/properties" xmlns:ns2="8144e385-51da-4d25-b66d-9cd07a4aa36d" xmlns:ns3="1025f965-3a01-4d87-a226-0b97ca9a3b9a" targetNamespace="http://schemas.microsoft.com/office/2006/metadata/properties" ma:root="true" ma:fieldsID="c2f81ec16a23492fe9c1eb8b79233c07" ns2:_="" ns3:_="">
    <xsd:import namespace="8144e385-51da-4d25-b66d-9cd07a4aa36d"/>
    <xsd:import namespace="1025f965-3a01-4d87-a226-0b97ca9a3b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44e385-51da-4d25-b66d-9cd07a4aa3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25f965-3a01-4d87-a226-0b97ca9a3b9a"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44e385-51da-4d25-b66d-9cd07a4aa36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FF7660F-A370-4455-8487-463EDA8B0997}"/>
</file>

<file path=customXml/itemProps2.xml><?xml version="1.0" encoding="utf-8"?>
<ds:datastoreItem xmlns:ds="http://schemas.openxmlformats.org/officeDocument/2006/customXml" ds:itemID="{7B14C091-15D3-46E4-A5D3-8572864F0C85}"/>
</file>

<file path=customXml/itemProps3.xml><?xml version="1.0" encoding="utf-8"?>
<ds:datastoreItem xmlns:ds="http://schemas.openxmlformats.org/officeDocument/2006/customXml" ds:itemID="{EC1AA21B-7CE4-4F86-9D28-B84105AB59E1}"/>
</file>

<file path=docProps/app.xml><?xml version="1.0" encoding="utf-8"?>
<Properties xmlns="http://schemas.openxmlformats.org/officeDocument/2006/extended-properties" xmlns:vt="http://schemas.openxmlformats.org/officeDocument/2006/docPropsVTypes">
  <Template>1_Office Theme</Template>
  <TotalTime>0</TotalTime>
  <Words>917</Words>
  <Application>Microsoft Office PowerPoint</Application>
  <PresentationFormat>Widescreen</PresentationFormat>
  <Paragraphs>100</Paragraphs>
  <Slides>14</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Arial Narrow</vt:lpstr>
      <vt:lpstr>Calibri</vt:lpstr>
      <vt:lpstr>Courier New</vt:lpstr>
      <vt:lpstr>Montserrat</vt:lpstr>
      <vt:lpstr>Myriad Pro</vt:lpstr>
      <vt:lpstr>Nunito Sans Normal</vt:lpstr>
      <vt:lpstr>Nunito Sans Normal Medium</vt:lpstr>
      <vt:lpstr>Open Sans</vt:lpstr>
      <vt:lpstr>Open Sans ExtraBold</vt:lpstr>
      <vt:lpstr>Open Sans Light</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10 GW Lighthouse Initiative  Hydrogen Financing Action Agenda November 2023</dc:title>
  <dc:creator>Jason Mujica</dc:creator>
  <cp:lastModifiedBy>Silvia Carolina Lopez Rocha</cp:lastModifiedBy>
  <cp:revision>1</cp:revision>
  <dcterms:created xsi:type="dcterms:W3CDTF">2023-11-27T20:17:57Z</dcterms:created>
  <dcterms:modified xsi:type="dcterms:W3CDTF">2025-06-25T14:12:43Z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1bf45b6-5649-4236-82a3-f45024cd282e_Enabled">
    <vt:lpwstr>true</vt:lpwstr>
  </property>
  <property fmtid="{D5CDD505-2E9C-101B-9397-08002B2CF9AE}" pid="3" name="MSIP_Label_f1bf45b6-5649-4236-82a3-f45024cd282e_SetDate">
    <vt:lpwstr>2025-06-24T20:58:41Z</vt:lpwstr>
  </property>
  <property fmtid="{D5CDD505-2E9C-101B-9397-08002B2CF9AE}" pid="4" name="MSIP_Label_f1bf45b6-5649-4236-82a3-f45024cd282e_Method">
    <vt:lpwstr>Standard</vt:lpwstr>
  </property>
  <property fmtid="{D5CDD505-2E9C-101B-9397-08002B2CF9AE}" pid="5" name="MSIP_Label_f1bf45b6-5649-4236-82a3-f45024cd282e_Name">
    <vt:lpwstr>Official Use Only</vt:lpwstr>
  </property>
  <property fmtid="{D5CDD505-2E9C-101B-9397-08002B2CF9AE}" pid="6" name="MSIP_Label_f1bf45b6-5649-4236-82a3-f45024cd282e_SiteId">
    <vt:lpwstr>31a2fec0-266b-4c67-b56e-2796d8f59c36</vt:lpwstr>
  </property>
  <property fmtid="{D5CDD505-2E9C-101B-9397-08002B2CF9AE}" pid="7" name="MSIP_Label_f1bf45b6-5649-4236-82a3-f45024cd282e_ActionId">
    <vt:lpwstr>8065accf-8f40-417c-b84f-e8eb33ce441e</vt:lpwstr>
  </property>
  <property fmtid="{D5CDD505-2E9C-101B-9397-08002B2CF9AE}" pid="8" name="MSIP_Label_f1bf45b6-5649-4236-82a3-f45024cd282e_ContentBits">
    <vt:lpwstr>2</vt:lpwstr>
  </property>
  <property fmtid="{D5CDD505-2E9C-101B-9397-08002B2CF9AE}" pid="9" name="MSIP_Label_f1bf45b6-5649-4236-82a3-f45024cd282e_Tag">
    <vt:lpwstr>10, 3, 0, 1</vt:lpwstr>
  </property>
  <property fmtid="{D5CDD505-2E9C-101B-9397-08002B2CF9AE}" pid="10" name="ClassificationContentMarkingFooterLocations">
    <vt:lpwstr>1_Office Theme:8</vt:lpwstr>
  </property>
  <property fmtid="{D5CDD505-2E9C-101B-9397-08002B2CF9AE}" pid="11" name="ClassificationContentMarkingFooterText">
    <vt:lpwstr>Official Use Only</vt:lpwstr>
  </property>
  <property fmtid="{D5CDD505-2E9C-101B-9397-08002B2CF9AE}" pid="12" name="ContentTypeId">
    <vt:lpwstr>0x01010004ABB9B8D1AA4E469982C1A04AAEEE15</vt:lpwstr>
  </property>
</Properties>
</file>